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B02"/>
    <a:srgbClr val="A5300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3E52A-D5D6-438A-A440-B4975009338E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1F3B5-731F-4790-864A-02144C52289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66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1F3B5-731F-4790-864A-02144C52289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905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1F3B5-731F-4790-864A-02144C52289B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150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98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6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608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588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0743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874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844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775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68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841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596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728C8-B2C2-47E0-A61A-D8FBEF6FF9CD}" type="datetimeFigureOut">
              <a:rPr lang="de-AT" smtClean="0"/>
              <a:t>05.01.2022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6C51-F8A9-4679-BA19-BB5BF11D4CA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70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4.png"/><Relationship Id="rId18" Type="http://schemas.openxmlformats.org/officeDocument/2006/relationships/image" Target="../media/image140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50.png"/><Relationship Id="rId7" Type="http://schemas.openxmlformats.org/officeDocument/2006/relationships/image" Target="../media/image12.png"/><Relationship Id="rId12" Type="http://schemas.openxmlformats.org/officeDocument/2006/relationships/image" Target="../media/image120.png"/><Relationship Id="rId17" Type="http://schemas.openxmlformats.org/officeDocument/2006/relationships/slide" Target="slide16.xml"/><Relationship Id="rId2" Type="http://schemas.openxmlformats.org/officeDocument/2006/relationships/audio" Target="../media/media11.m4a"/><Relationship Id="rId16" Type="http://schemas.openxmlformats.org/officeDocument/2006/relationships/image" Target="../media/image15.png"/><Relationship Id="rId20" Type="http://schemas.openxmlformats.org/officeDocument/2006/relationships/slide" Target="slide17.xml"/><Relationship Id="rId1" Type="http://schemas.microsoft.com/office/2007/relationships/media" Target="../media/media11.m4a"/><Relationship Id="rId6" Type="http://schemas.openxmlformats.org/officeDocument/2006/relationships/image" Target="../media/image100.png"/><Relationship Id="rId11" Type="http://schemas.openxmlformats.org/officeDocument/2006/relationships/slide" Target="slide14.xml"/><Relationship Id="rId5" Type="http://schemas.openxmlformats.org/officeDocument/2006/relationships/slide" Target="slide12.xml"/><Relationship Id="rId15" Type="http://schemas.openxmlformats.org/officeDocument/2006/relationships/image" Target="../media/image130.png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10.png"/><Relationship Id="rId14" Type="http://schemas.openxmlformats.org/officeDocument/2006/relationships/slide" Target="slide15.xml"/><Relationship Id="rId2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6.m4a"/><Relationship Id="rId7" Type="http://schemas.openxmlformats.org/officeDocument/2006/relationships/image" Target="../media/image23.png"/><Relationship Id="rId2" Type="http://schemas.microsoft.com/office/2007/relationships/media" Target="../media/media16.m4a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26.png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3DB85-E8EE-440C-9BF2-AB01043CD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Laravel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162A08-A773-4D31-8DE4-147F7AE289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28B397-78B4-4218-8C5F-71CB9513C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83328"/>
      </p:ext>
    </p:extLst>
  </p:cSld>
  <p:clrMapOvr>
    <a:masterClrMapping/>
  </p:clrMapOvr>
  <p:transition spd="slow" advTm="776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C70BA-9300-42C5-A59E-15A31C81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Migrations</a:t>
            </a:r>
            <a:r>
              <a:rPr lang="de-AT" dirty="0"/>
              <a:t> &amp;</a:t>
            </a:r>
            <a:br>
              <a:rPr lang="de-AT" dirty="0"/>
            </a:br>
            <a:r>
              <a:rPr lang="de-AT" dirty="0"/>
              <a:t>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E1318-7D40-4616-8B7E-5C4D287EE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265759"/>
          </a:xfrm>
        </p:spPr>
        <p:txBody>
          <a:bodyPr/>
          <a:lstStyle/>
          <a:p>
            <a:r>
              <a:rPr lang="de-AT" dirty="0"/>
              <a:t>Werden ebenfalls mit </a:t>
            </a:r>
            <a:r>
              <a:rPr lang="de-AT" i="1" dirty="0"/>
              <a:t>Artisan </a:t>
            </a:r>
            <a:r>
              <a:rPr lang="de-AT" dirty="0"/>
              <a:t>erstellt</a:t>
            </a:r>
          </a:p>
          <a:p>
            <a:r>
              <a:rPr lang="de-AT" dirty="0"/>
              <a:t>Diese können dann auch im Controller verwendet werden: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E9E0E-94B4-4A5E-9ACC-D9CB850D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79" y="2862973"/>
            <a:ext cx="6650194" cy="141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390FF2-3167-4719-B4A4-E108B0335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8025"/>
      </p:ext>
    </p:extLst>
  </p:cSld>
  <p:clrMapOvr>
    <a:masterClrMapping/>
  </p:clrMapOvr>
  <p:transition spd="slow" advTm="3205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92D717C-CEB6-41DD-8C19-AE9A60AD2F1D}"/>
              </a:ext>
            </a:extLst>
          </p:cNvPr>
          <p:cNvGrpSpPr/>
          <p:nvPr/>
        </p:nvGrpSpPr>
        <p:grpSpPr>
          <a:xfrm>
            <a:off x="561683" y="668125"/>
            <a:ext cx="3048000" cy="5783343"/>
            <a:chOff x="457988" y="668125"/>
            <a:chExt cx="3048000" cy="5783343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Folienzoom 4">
                  <a:extLst>
                    <a:ext uri="{FF2B5EF4-FFF2-40B4-BE49-F238E27FC236}">
                      <a16:creationId xmlns:a16="http://schemas.microsoft.com/office/drawing/2014/main" id="{E9F78C15-AAF4-48F1-B130-6E76F86FA9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8757075"/>
                    </p:ext>
                  </p:extLst>
                </p:nvPr>
              </p:nvGraphicFramePr>
              <p:xfrm>
                <a:off x="457988" y="66812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7" cId="1991550836">
                      <pslz:zmPr id="{590DDBD5-217C-4E9F-A422-E5A0DD30119F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Folien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E9F78C15-AAF4-48F1-B130-6E76F86FA9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683" y="66812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Folienzoom 6">
                  <a:extLst>
                    <a:ext uri="{FF2B5EF4-FFF2-40B4-BE49-F238E27FC236}">
                      <a16:creationId xmlns:a16="http://schemas.microsoft.com/office/drawing/2014/main" id="{A98BE1DD-F1DD-4287-9E56-7BDD2CD0A8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03979344"/>
                    </p:ext>
                  </p:extLst>
                </p:nvPr>
              </p:nvGraphicFramePr>
              <p:xfrm>
                <a:off x="457988" y="2731809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8" cId="632553948">
                      <pslz:zmPr id="{1A2FF15D-5DE7-41B3-B6F6-A176B37BA288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Folien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98BE1DD-F1DD-4287-9E56-7BDD2CD0A8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683" y="2731809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Folienzoom 8">
                  <a:extLst>
                    <a:ext uri="{FF2B5EF4-FFF2-40B4-BE49-F238E27FC236}">
                      <a16:creationId xmlns:a16="http://schemas.microsoft.com/office/drawing/2014/main" id="{D045BDB0-E45F-4BE4-8DFE-C4D51C5D00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2829032"/>
                    </p:ext>
                  </p:extLst>
                </p:nvPr>
              </p:nvGraphicFramePr>
              <p:xfrm>
                <a:off x="457988" y="473696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9" cId="1147116146">
                      <pslz:zmPr id="{D533F2E9-C628-4DCF-AC18-ABB3FBAB0B64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Folienzoom 8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D045BDB0-E45F-4BE4-8DFE-C4D51C5D00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683" y="473696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2980D85-0AEA-4A0E-92A1-BB0AD6B17D52}"/>
              </a:ext>
            </a:extLst>
          </p:cNvPr>
          <p:cNvGrpSpPr/>
          <p:nvPr/>
        </p:nvGrpSpPr>
        <p:grpSpPr>
          <a:xfrm>
            <a:off x="8582317" y="668125"/>
            <a:ext cx="3048000" cy="5783343"/>
            <a:chOff x="7966435" y="668125"/>
            <a:chExt cx="3048000" cy="5783343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Folienzoom 10">
                  <a:extLst>
                    <a:ext uri="{FF2B5EF4-FFF2-40B4-BE49-F238E27FC236}">
                      <a16:creationId xmlns:a16="http://schemas.microsoft.com/office/drawing/2014/main" id="{CD212888-5D5B-4D32-878D-59023FDA222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3502491"/>
                    </p:ext>
                  </p:extLst>
                </p:nvPr>
              </p:nvGraphicFramePr>
              <p:xfrm>
                <a:off x="7966435" y="66812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0" cId="3989336383">
                      <pslz:zmPr id="{E7386D49-B817-4382-ADF3-5D0046E18FFF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Folienzoom 10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CD212888-5D5B-4D32-878D-59023FDA222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82317" y="66812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Folienzoom 12">
                  <a:extLst>
                    <a:ext uri="{FF2B5EF4-FFF2-40B4-BE49-F238E27FC236}">
                      <a16:creationId xmlns:a16="http://schemas.microsoft.com/office/drawing/2014/main" id="{1CBA17B2-3226-428C-A9AB-3796D338B5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49033977"/>
                    </p:ext>
                  </p:extLst>
                </p:nvPr>
              </p:nvGraphicFramePr>
              <p:xfrm>
                <a:off x="7966435" y="2731809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1" cId="3742551124">
                      <pslz:zmPr id="{331E8C8B-A50F-46AD-A38F-7AC03819F89F}" returnToParent="0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Folienzoom 12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1CBA17B2-3226-428C-A9AB-3796D338B5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82317" y="2731809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Folienzoom 14">
                  <a:extLst>
                    <a:ext uri="{FF2B5EF4-FFF2-40B4-BE49-F238E27FC236}">
                      <a16:creationId xmlns:a16="http://schemas.microsoft.com/office/drawing/2014/main" id="{5FF0E233-9789-48E0-AC30-EA492C073B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1464511"/>
                    </p:ext>
                  </p:extLst>
                </p:nvPr>
              </p:nvGraphicFramePr>
              <p:xfrm>
                <a:off x="7966435" y="473696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3866134479">
                      <pslz:zmPr id="{492F0A1E-4DB9-4D0E-B24D-433BB7C36CA4}" returnToParent="0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Folienzoom 14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5FF0E233-9789-48E0-AC30-EA492C073BA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82317" y="473696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70446470-847C-449C-9479-1B258CB5487A}"/>
              </a:ext>
            </a:extLst>
          </p:cNvPr>
          <p:cNvSpPr txBox="1"/>
          <p:nvPr/>
        </p:nvSpPr>
        <p:spPr>
          <a:xfrm>
            <a:off x="5153319" y="3261675"/>
            <a:ext cx="188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/>
              <a:t>Beispiel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3E2436-3944-4170-A60D-2DBD8D962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8209"/>
      </p:ext>
    </p:extLst>
  </p:cSld>
  <p:clrMapOvr>
    <a:masterClrMapping/>
  </p:clrMapOvr>
  <p:transition spd="slow" advTm="70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AA63F-33A7-4777-9DEB-0E48DDA9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Migration &amp;</a:t>
            </a:r>
            <a:br>
              <a:rPr lang="de-AT" dirty="0"/>
            </a:br>
            <a:r>
              <a:rPr lang="de-AT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0D0D29-059C-4128-B3EE-BCA271716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5098472"/>
            <a:ext cx="6281873" cy="1207078"/>
          </a:xfrm>
        </p:spPr>
        <p:txBody>
          <a:bodyPr/>
          <a:lstStyle/>
          <a:p>
            <a:r>
              <a:rPr lang="de-AT" dirty="0"/>
              <a:t>Die Model-Klasse „Customer“ weist keinen Inhalt auf</a:t>
            </a:r>
          </a:p>
          <a:p>
            <a:r>
              <a:rPr lang="de-AT" dirty="0"/>
              <a:t>Datenbank wurde auch mit Daten befüllt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8D1EB-F670-4F98-8048-1ABDB72CA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065" y="1962877"/>
            <a:ext cx="6360635" cy="292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E1CE69-8393-4061-95FD-1F9083F28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0836"/>
      </p:ext>
    </p:extLst>
  </p:cSld>
  <p:clrMapOvr>
    <a:masterClrMapping/>
  </p:clrMapOvr>
  <p:transition spd="slow" advTm="7582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24" x="3859213" y="6356350"/>
          <p14:tracePt t="3432" x="3978275" y="5781675"/>
          <p14:tracePt t="3440" x="4027488" y="5605463"/>
          <p14:tracePt t="3448" x="4154488" y="5151438"/>
          <p14:tracePt t="3456" x="4154488" y="5095875"/>
          <p14:tracePt t="3464" x="4154488" y="5072063"/>
          <p14:tracePt t="3472" x="4154488" y="5048250"/>
          <p14:tracePt t="3480" x="4146550" y="5024438"/>
          <p14:tracePt t="3487" x="4098925" y="4967288"/>
          <p14:tracePt t="3496" x="4043363" y="4895850"/>
          <p14:tracePt t="3504" x="3970338" y="4816475"/>
          <p14:tracePt t="3513" x="3898900" y="4760913"/>
          <p14:tracePt t="3519" x="3835400" y="4705350"/>
          <p14:tracePt t="3529" x="3748088" y="4649788"/>
          <p14:tracePt t="3536" x="3676650" y="4616450"/>
          <p14:tracePt t="3543" x="3595688" y="4592638"/>
          <p14:tracePt t="3552" x="3548063" y="4568825"/>
          <p14:tracePt t="3559" x="3429000" y="4537075"/>
          <p14:tracePt t="3568" x="3133725" y="4481513"/>
          <p14:tracePt t="3576" x="2925763" y="4457700"/>
          <p14:tracePt t="3584" x="2782888" y="4425950"/>
          <p14:tracePt t="3592" x="2640013" y="4402138"/>
          <p14:tracePt t="3600" x="2559050" y="4378325"/>
          <p14:tracePt t="3608" x="2471738" y="4370388"/>
          <p14:tracePt t="3616" x="2376488" y="4338638"/>
          <p14:tracePt t="3624" x="2312988" y="4322763"/>
          <p14:tracePt t="3632" x="2224088" y="4273550"/>
          <p14:tracePt t="3640" x="2120900" y="4241800"/>
          <p14:tracePt t="3648" x="1993900" y="4186238"/>
          <p14:tracePt t="3656" x="1833563" y="4122738"/>
          <p14:tracePt t="3664" x="1546225" y="4003675"/>
          <p14:tracePt t="3672" x="1284288" y="3906838"/>
          <p14:tracePt t="3680" x="1060450" y="3827463"/>
          <p14:tracePt t="3688" x="757238" y="3724275"/>
          <p14:tracePt t="3695" x="406400" y="3621088"/>
          <p14:tracePt t="3704" x="103188" y="3532188"/>
          <p14:tracePt t="3769" x="11830050" y="5588000"/>
          <p14:tracePt t="3777" x="11747500" y="5537200"/>
          <p14:tracePt t="3784" x="11576050" y="5448300"/>
          <p14:tracePt t="3793" x="11537950" y="5403850"/>
          <p14:tracePt t="3800" x="11531600" y="5391150"/>
          <p14:tracePt t="3809" x="11531600" y="5353050"/>
          <p14:tracePt t="3816" x="11582400" y="5270500"/>
          <p14:tracePt t="3827" x="11620500" y="5200650"/>
          <p14:tracePt t="3832" x="11671300" y="5143500"/>
          <p14:tracePt t="3842" x="11709400" y="5092700"/>
          <p14:tracePt t="3848" x="11760200" y="5060950"/>
          <p14:tracePt t="3857" x="11798300" y="5035550"/>
          <p14:tracePt t="3865" x="11823700" y="5022850"/>
          <p14:tracePt t="3873" x="11842750" y="5022850"/>
          <p14:tracePt t="3884" x="11868150" y="5010150"/>
          <p14:tracePt t="3888" x="11918950" y="5003800"/>
          <p14:tracePt t="3897" x="12033250" y="5003800"/>
          <p14:tracePt t="3945" x="350838" y="1730375"/>
          <p14:tracePt t="3951" x="885825" y="1619250"/>
          <p14:tracePt t="3962" x="1244600" y="1522413"/>
          <p14:tracePt t="3970" x="1363663" y="1490663"/>
          <p14:tracePt t="3976" x="1379538" y="1474788"/>
          <p14:tracePt t="3984" x="1387475" y="1458913"/>
          <p14:tracePt t="3992" x="1387475" y="1450975"/>
          <p14:tracePt t="3999" x="1371600" y="1427163"/>
          <p14:tracePt t="4009" x="1323975" y="1403350"/>
          <p14:tracePt t="4015" x="1244600" y="1355725"/>
          <p14:tracePt t="4024" x="1020763" y="1220788"/>
          <p14:tracePt t="4032" x="804863" y="1100138"/>
          <p14:tracePt t="4040" x="654050" y="1012825"/>
          <p14:tracePt t="4048" x="247650" y="749300"/>
          <p14:tracePt t="4055" x="142875" y="693738"/>
          <p14:tracePt t="4169" x="11842750" y="3581400"/>
          <p14:tracePt t="4177" x="11423650" y="3543300"/>
          <p14:tracePt t="4185" x="11303000" y="3543300"/>
          <p14:tracePt t="4194" x="10985500" y="3517900"/>
          <p14:tracePt t="4200" x="10852150" y="3517900"/>
          <p14:tracePt t="4208" x="10782300" y="3517900"/>
          <p14:tracePt t="4216" x="10769600" y="3517900"/>
          <p14:tracePt t="4256" x="10775950" y="3517900"/>
          <p14:tracePt t="4265" x="10839450" y="3562350"/>
          <p14:tracePt t="4274" x="10909300" y="3606800"/>
          <p14:tracePt t="4281" x="11080750" y="3721100"/>
          <p14:tracePt t="4288" x="11220450" y="3810000"/>
          <p14:tracePt t="4297" x="11290300" y="3860800"/>
          <p14:tracePt t="4304" x="11385550" y="3930650"/>
          <p14:tracePt t="4313" x="11474450" y="3987800"/>
          <p14:tracePt t="4320" x="11544300" y="4038600"/>
          <p14:tracePt t="4329" x="11709400" y="4108450"/>
          <p14:tracePt t="4336" x="11798300" y="4140200"/>
          <p14:tracePt t="4345" x="11855450" y="4146550"/>
          <p14:tracePt t="4354" x="11868150" y="4146550"/>
          <p14:tracePt t="4384" x="11836400" y="4127500"/>
          <p14:tracePt t="4392" x="11747500" y="4083050"/>
          <p14:tracePt t="4400" x="11531600" y="3981450"/>
          <p14:tracePt t="4411" x="11410950" y="3917950"/>
          <p14:tracePt t="4417" x="11214100" y="3829050"/>
          <p14:tracePt t="4426" x="11049000" y="3733800"/>
          <p14:tracePt t="4432" x="10801350" y="3632200"/>
          <p14:tracePt t="4440" x="10636250" y="3556000"/>
          <p14:tracePt t="4449" x="10528300" y="3517900"/>
          <p14:tracePt t="4457" x="10401300" y="3460750"/>
          <p14:tracePt t="4464" x="10306050" y="3429000"/>
          <p14:tracePt t="4473" x="10236200" y="3403600"/>
          <p14:tracePt t="4481" x="10172700" y="3390900"/>
          <p14:tracePt t="4488" x="10090150" y="3365500"/>
          <p14:tracePt t="4497" x="10052050" y="3365500"/>
          <p14:tracePt t="4505" x="10013950" y="3352800"/>
          <p14:tracePt t="4512" x="9969500" y="3352800"/>
          <p14:tracePt t="4521" x="9944100" y="3352800"/>
          <p14:tracePt t="4528" x="9893300" y="3352800"/>
          <p14:tracePt t="4537" x="9848850" y="3352800"/>
          <p14:tracePt t="4545" x="9798050" y="3352800"/>
          <p14:tracePt t="4554" x="9747250" y="3352800"/>
          <p14:tracePt t="4561" x="9690100" y="3352800"/>
          <p14:tracePt t="4570" x="9620250" y="3352800"/>
          <p14:tracePt t="4576" x="9563100" y="3352800"/>
          <p14:tracePt t="4586" x="9499600" y="3352800"/>
          <p14:tracePt t="4593" x="9442450" y="3352800"/>
          <p14:tracePt t="4600" x="9391650" y="3340100"/>
          <p14:tracePt t="4609" x="9340850" y="3333750"/>
          <p14:tracePt t="4616" x="9290050" y="3327400"/>
          <p14:tracePt t="4626" x="9245600" y="3321050"/>
          <p14:tracePt t="4632" x="9188450" y="3308350"/>
          <p14:tracePt t="4640" x="9156700" y="3295650"/>
          <p14:tracePt t="4648" x="9118600" y="3289300"/>
          <p14:tracePt t="4658" x="9074150" y="3276600"/>
          <p14:tracePt t="4665" x="9029700" y="3244850"/>
          <p14:tracePt t="4673" x="8959850" y="3219450"/>
          <p14:tracePt t="4681" x="8877300" y="3194050"/>
          <p14:tracePt t="4689" x="8775700" y="3149600"/>
          <p14:tracePt t="4696" x="8705850" y="3124200"/>
          <p14:tracePt t="4704" x="8636000" y="3105150"/>
          <p14:tracePt t="4713" x="8578850" y="3092450"/>
          <p14:tracePt t="4720" x="8534400" y="3079750"/>
          <p14:tracePt t="4729" x="8489950" y="3067050"/>
          <p14:tracePt t="4736" x="8451850" y="3060700"/>
          <p14:tracePt t="4745" x="8407400" y="3041650"/>
          <p14:tracePt t="4753" x="8369300" y="3035300"/>
          <p14:tracePt t="4760" x="8337550" y="3028950"/>
          <p14:tracePt t="4768" x="8280400" y="3009900"/>
          <p14:tracePt t="4776" x="8235950" y="2990850"/>
          <p14:tracePt t="4784" x="8191500" y="2978150"/>
          <p14:tracePt t="4793" x="8147050" y="2965450"/>
          <p14:tracePt t="4800" x="8115300" y="2959100"/>
          <p14:tracePt t="4809" x="8083550" y="2952750"/>
          <p14:tracePt t="4816" x="8077200" y="2946400"/>
          <p14:tracePt t="4825" x="8070850" y="2940050"/>
          <p14:tracePt t="4874" x="8058150" y="2940050"/>
          <p14:tracePt t="4882" x="8039100" y="2940050"/>
          <p14:tracePt t="4888" x="8001000" y="2940050"/>
          <p14:tracePt t="4897" x="7956550" y="2946400"/>
          <p14:tracePt t="4905" x="7912100" y="2946400"/>
          <p14:tracePt t="4913" x="7867650" y="2952750"/>
          <p14:tracePt t="4920" x="7848600" y="2952750"/>
          <p14:tracePt t="4930" x="7842250" y="2952750"/>
          <p14:tracePt t="4946" x="7835900" y="2952750"/>
          <p14:tracePt t="4952" x="7835900" y="2959100"/>
          <p14:tracePt t="4960" x="7829550" y="2959100"/>
          <p14:tracePt t="4972" x="7823200" y="2959100"/>
          <p14:tracePt t="4978" x="7810500" y="2959100"/>
          <p14:tracePt t="4984" x="7804150" y="2959100"/>
          <p14:tracePt t="4993" x="7778750" y="2946400"/>
          <p14:tracePt t="5000" x="7759700" y="2940050"/>
          <p14:tracePt t="5009" x="7747000" y="2933700"/>
          <p14:tracePt t="5017" x="7734300" y="2933700"/>
          <p14:tracePt t="5026" x="7715250" y="2921000"/>
          <p14:tracePt t="5032" x="7702550" y="2914650"/>
          <p14:tracePt t="5041" x="7677150" y="2908300"/>
          <p14:tracePt t="5048" x="7670800" y="2901950"/>
          <p14:tracePt t="5057" x="7651750" y="2895600"/>
          <p14:tracePt t="5064" x="7626350" y="2882900"/>
          <p14:tracePt t="5073" x="7613650" y="2876550"/>
          <p14:tracePt t="5081" x="7600950" y="2870200"/>
          <p14:tracePt t="5088" x="7594600" y="2870200"/>
          <p14:tracePt t="5096" x="7581900" y="2863850"/>
          <p14:tracePt t="5104" x="7569200" y="2857500"/>
          <p14:tracePt t="5113" x="7537450" y="2838450"/>
          <p14:tracePt t="5120" x="7505700" y="2819400"/>
          <p14:tracePt t="5128" x="7473950" y="2800350"/>
          <p14:tracePt t="5136" x="7454900" y="2787650"/>
          <p14:tracePt t="5146" x="7435850" y="2774950"/>
          <p14:tracePt t="5154" x="7423150" y="2768600"/>
          <p14:tracePt t="5162" x="7416800" y="2762250"/>
          <p14:tracePt t="5169" x="7410450" y="2755900"/>
          <p14:tracePt t="5178" x="7397750" y="2749550"/>
          <p14:tracePt t="5184" x="7391400" y="2743200"/>
          <p14:tracePt t="5193" x="7378700" y="2736850"/>
          <p14:tracePt t="5200" x="7366000" y="2736850"/>
          <p14:tracePt t="5208" x="7353300" y="2724150"/>
          <p14:tracePt t="5216" x="7334250" y="2717800"/>
          <p14:tracePt t="5225" x="7315200" y="2717800"/>
          <p14:tracePt t="5233" x="7289800" y="2705100"/>
          <p14:tracePt t="5242" x="7277100" y="2698750"/>
          <p14:tracePt t="5258" x="7264400" y="2698750"/>
          <p14:tracePt t="5264" x="7258050" y="2698750"/>
          <p14:tracePt t="5273" x="7258050" y="2692400"/>
          <p14:tracePt t="5280" x="7251700" y="2692400"/>
          <p14:tracePt t="5288" x="7245350" y="2692400"/>
          <p14:tracePt t="5297" x="7232650" y="2686050"/>
          <p14:tracePt t="5304" x="7219950" y="2679700"/>
          <p14:tracePt t="5313" x="7213600" y="2679700"/>
          <p14:tracePt t="5320" x="7207250" y="2679700"/>
          <p14:tracePt t="5345" x="7200900" y="2679700"/>
          <p14:tracePt t="5576" x="7226300" y="2679700"/>
          <p14:tracePt t="5586" x="7277100" y="2673350"/>
          <p14:tracePt t="5595" x="7327900" y="2660650"/>
          <p14:tracePt t="5600" x="7372350" y="2647950"/>
          <p14:tracePt t="5608" x="7429500" y="2641600"/>
          <p14:tracePt t="5616" x="7467600" y="2635250"/>
          <p14:tracePt t="5627" x="7531100" y="2635250"/>
          <p14:tracePt t="5633" x="7588250" y="2635250"/>
          <p14:tracePt t="5640" x="7658100" y="2635250"/>
          <p14:tracePt t="5649" x="7715250" y="2635250"/>
          <p14:tracePt t="5656" x="7772400" y="2641600"/>
          <p14:tracePt t="5665" x="7829550" y="2647950"/>
          <p14:tracePt t="5673" x="7886700" y="2647950"/>
          <p14:tracePt t="5681" x="7937500" y="2660650"/>
          <p14:tracePt t="5688" x="8013700" y="2660650"/>
          <p14:tracePt t="5697" x="8051800" y="2667000"/>
          <p14:tracePt t="5704" x="8096250" y="2667000"/>
          <p14:tracePt t="5712" x="8128000" y="2667000"/>
          <p14:tracePt t="5721" x="8134350" y="2667000"/>
          <p14:tracePt t="5729" x="8159750" y="2667000"/>
          <p14:tracePt t="5736" x="8166100" y="2667000"/>
          <p14:tracePt t="5745" x="8172450" y="2667000"/>
          <p14:tracePt t="6130" x="8166100" y="2667000"/>
          <p14:tracePt t="6136" x="8153400" y="2667000"/>
          <p14:tracePt t="6154" x="8147050" y="2673350"/>
          <p14:tracePt t="6160" x="8134350" y="2673350"/>
          <p14:tracePt t="6168" x="8134350" y="2679700"/>
          <p14:tracePt t="6178" x="8128000" y="2686050"/>
          <p14:tracePt t="6184" x="8115300" y="2692400"/>
          <p14:tracePt t="6193" x="8096250" y="2705100"/>
          <p14:tracePt t="6200" x="8064500" y="2724150"/>
          <p14:tracePt t="6209" x="8045450" y="2743200"/>
          <p14:tracePt t="6216" x="8020050" y="2749550"/>
          <p14:tracePt t="6226" x="8007350" y="2762250"/>
          <p14:tracePt t="6232" x="7994650" y="2768600"/>
          <p14:tracePt t="6241" x="7988300" y="2774950"/>
          <p14:tracePt t="6248" x="7981950" y="2781300"/>
          <p14:tracePt t="6258" x="7975600" y="2781300"/>
          <p14:tracePt t="6280" x="7969250" y="2787650"/>
          <p14:tracePt t="6305" x="7962900" y="2794000"/>
          <p14:tracePt t="6321" x="7962900" y="2800350"/>
          <p14:tracePt t="6368" x="7956550" y="2800350"/>
          <p14:tracePt t="6376" x="7950200" y="2800350"/>
          <p14:tracePt t="6392" x="7943850" y="2794000"/>
          <p14:tracePt t="6401" x="7937500" y="2794000"/>
          <p14:tracePt t="6410" x="7931150" y="2794000"/>
          <p14:tracePt t="6416" x="7931150" y="2787650"/>
          <p14:tracePt t="6427" x="7924800" y="2787650"/>
          <p14:tracePt t="6440" x="7918450" y="2787650"/>
          <p14:tracePt t="6449" x="7912100" y="2787650"/>
          <p14:tracePt t="6460" x="7905750" y="2787650"/>
          <p14:tracePt t="6466" x="7905750" y="2781300"/>
          <p14:tracePt t="6865" x="7899400" y="2781300"/>
          <p14:tracePt t="6872" x="7874000" y="2781300"/>
          <p14:tracePt t="6881" x="7810500" y="2787650"/>
          <p14:tracePt t="6888" x="7689850" y="2813050"/>
          <p14:tracePt t="6897" x="7620000" y="2819400"/>
          <p14:tracePt t="6905" x="7550150" y="2832100"/>
          <p14:tracePt t="6912" x="7518400" y="2838450"/>
          <p14:tracePt t="6926" x="7448550" y="2851150"/>
          <p14:tracePt t="6932" x="7378700" y="2863850"/>
          <p14:tracePt t="6942" x="7327900" y="2870200"/>
          <p14:tracePt t="6948" x="7283450" y="2876550"/>
          <p14:tracePt t="6959" x="7207250" y="2889250"/>
          <p14:tracePt t="6972" x="7188200" y="2889250"/>
          <p14:tracePt t="6980" x="7175500" y="2895600"/>
          <p14:tracePt t="6984" x="7156450" y="2895600"/>
          <p14:tracePt t="6994" x="7143750" y="2901950"/>
          <p14:tracePt t="7009" x="7118350" y="2901950"/>
          <p14:tracePt t="7018" x="7105650" y="2901950"/>
          <p14:tracePt t="7033" x="7099300" y="2901950"/>
          <p14:tracePt t="7048" x="7092950" y="2901950"/>
          <p14:tracePt t="7064" x="7073900" y="2908300"/>
          <p14:tracePt t="7073" x="7054850" y="2908300"/>
          <p14:tracePt t="7080" x="7035800" y="2908300"/>
          <p14:tracePt t="7088" x="7010400" y="2908300"/>
          <p14:tracePt t="7096" x="6991350" y="2908300"/>
          <p14:tracePt t="7104" x="6972300" y="2908300"/>
          <p14:tracePt t="7114" x="6953250" y="2908300"/>
          <p14:tracePt t="7120" x="6934200" y="2901950"/>
          <p14:tracePt t="7130" x="6915150" y="2901950"/>
          <p14:tracePt t="7137" x="6889750" y="2901950"/>
          <p14:tracePt t="7145" x="6864350" y="2901950"/>
          <p14:tracePt t="7153" x="6826250" y="2901950"/>
          <p14:tracePt t="7161" x="6781800" y="2895600"/>
          <p14:tracePt t="7169" x="6731000" y="2882900"/>
          <p14:tracePt t="7177" x="6654800" y="2870200"/>
          <p14:tracePt t="7185" x="6584950" y="2851150"/>
          <p14:tracePt t="7194" x="6508750" y="2844800"/>
          <p14:tracePt t="7201" x="6445250" y="2832100"/>
          <p14:tracePt t="7211" x="6381750" y="2819400"/>
          <p14:tracePt t="7216" x="6292850" y="2806700"/>
          <p14:tracePt t="7225" x="6242050" y="2794000"/>
          <p14:tracePt t="7233" x="6184900" y="2787650"/>
          <p14:tracePt t="7242" x="6146800" y="2781300"/>
          <p14:tracePt t="7249" x="6121400" y="2774950"/>
          <p14:tracePt t="7257" x="6089650" y="2774950"/>
          <p14:tracePt t="7264" x="6070600" y="2768600"/>
          <p14:tracePt t="7273" x="6045200" y="2768600"/>
          <p14:tracePt t="7281" x="6019800" y="2762250"/>
          <p14:tracePt t="7289" x="6000750" y="2762250"/>
          <p14:tracePt t="7297" x="5975350" y="2762250"/>
          <p14:tracePt t="7304" x="5956300" y="2762250"/>
          <p14:tracePt t="7313" x="5930900" y="2755900"/>
          <p14:tracePt t="7320" x="5911850" y="2755900"/>
          <p14:tracePt t="7328" x="5899150" y="2755900"/>
          <p14:tracePt t="7336" x="5886450" y="2755900"/>
          <p14:tracePt t="7345" x="5880100" y="2755900"/>
          <p14:tracePt t="7353" x="5873750" y="2755900"/>
          <p14:tracePt t="7369" x="5867400" y="2755900"/>
          <p14:tracePt t="7464" x="5873750" y="2755900"/>
          <p14:tracePt t="7472" x="5905500" y="2749550"/>
          <p14:tracePt t="7480" x="5949950" y="2743200"/>
          <p14:tracePt t="7490" x="5994400" y="2743200"/>
          <p14:tracePt t="7496" x="6038850" y="2743200"/>
          <p14:tracePt t="7504" x="6089650" y="2736850"/>
          <p14:tracePt t="7512" x="6146800" y="2730500"/>
          <p14:tracePt t="7521" x="6223000" y="2730500"/>
          <p14:tracePt t="7529" x="6292850" y="2724150"/>
          <p14:tracePt t="7536" x="6419850" y="2724150"/>
          <p14:tracePt t="7545" x="6489700" y="2717800"/>
          <p14:tracePt t="7553" x="6540500" y="2717800"/>
          <p14:tracePt t="7560" x="6591300" y="2717800"/>
          <p14:tracePt t="7570" x="6610350" y="2717800"/>
          <p14:tracePt t="7577" x="6648450" y="2717800"/>
          <p14:tracePt t="7586" x="6680200" y="2717800"/>
          <p14:tracePt t="7593" x="6718300" y="2717800"/>
          <p14:tracePt t="7601" x="6750050" y="2711450"/>
          <p14:tracePt t="7609" x="6769100" y="2711450"/>
          <p14:tracePt t="7616" x="6788150" y="2711450"/>
          <p14:tracePt t="7625" x="6800850" y="2705100"/>
          <p14:tracePt t="7632" x="6800850" y="2698750"/>
          <p14:tracePt t="7672" x="6781800" y="2692400"/>
          <p14:tracePt t="7680" x="6737350" y="2673350"/>
          <p14:tracePt t="7688" x="6686550" y="2641600"/>
          <p14:tracePt t="7696" x="6635750" y="2622550"/>
          <p14:tracePt t="7705" x="6584950" y="2603500"/>
          <p14:tracePt t="7712" x="6540500" y="2584450"/>
          <p14:tracePt t="7720" x="6477000" y="2571750"/>
          <p14:tracePt t="7728" x="6400800" y="2552700"/>
          <p14:tracePt t="7737" x="6324600" y="2533650"/>
          <p14:tracePt t="7744" x="6216650" y="2520950"/>
          <p14:tracePt t="7753" x="6146800" y="2514600"/>
          <p14:tracePt t="7761" x="6102350" y="2508250"/>
          <p14:tracePt t="7769" x="6070600" y="2508250"/>
          <p14:tracePt t="7777" x="6057900" y="2514600"/>
          <p14:tracePt t="7784" x="6038850" y="2514600"/>
          <p14:tracePt t="7793" x="6019800" y="2514600"/>
          <p14:tracePt t="7801" x="6007100" y="2514600"/>
          <p14:tracePt t="7809" x="5994400" y="2514600"/>
          <p14:tracePt t="7816" x="5981700" y="2520950"/>
          <p14:tracePt t="7824" x="5969000" y="2527300"/>
          <p14:tracePt t="7833" x="5949950" y="2527300"/>
          <p14:tracePt t="7841" x="5911850" y="2540000"/>
          <p14:tracePt t="7849" x="5886450" y="2552700"/>
          <p14:tracePt t="7858" x="5854700" y="2571750"/>
          <p14:tracePt t="7865" x="5829300" y="2584450"/>
          <p14:tracePt t="7875" x="5810250" y="2597150"/>
          <p14:tracePt t="7884" x="5797550" y="2609850"/>
          <p14:tracePt t="7888" x="5791200" y="2616200"/>
          <p14:tracePt t="7896" x="5778500" y="2628900"/>
          <p14:tracePt t="7904" x="5772150" y="2647950"/>
          <p14:tracePt t="7913" x="5765800" y="2654300"/>
          <p14:tracePt t="7920" x="5759450" y="2667000"/>
          <p14:tracePt t="7929" x="5746750" y="2686050"/>
          <p14:tracePt t="7935" x="5727700" y="2705100"/>
          <p14:tracePt t="7944" x="5715000" y="2724150"/>
          <p14:tracePt t="7952" x="5702300" y="2736850"/>
          <p14:tracePt t="7960" x="5689600" y="2755900"/>
          <p14:tracePt t="7971" x="5683250" y="2762250"/>
          <p14:tracePt t="7977" x="5664200" y="2774950"/>
          <p14:tracePt t="7985" x="5657850" y="2787650"/>
          <p14:tracePt t="7992" x="5645150" y="2800350"/>
          <p14:tracePt t="8001" x="5632450" y="2813050"/>
          <p14:tracePt t="8009" x="5626100" y="2825750"/>
          <p14:tracePt t="8017" x="5619750" y="2825750"/>
          <p14:tracePt t="8025" x="5613400" y="2838450"/>
          <p14:tracePt t="8033" x="5600700" y="2838450"/>
          <p14:tracePt t="8040" x="5594350" y="2857500"/>
          <p14:tracePt t="8049" x="5581650" y="2863850"/>
          <p14:tracePt t="8058" x="5568950" y="2876550"/>
          <p14:tracePt t="8065" x="5562600" y="2889250"/>
          <p14:tracePt t="8073" x="5562600" y="2914650"/>
          <p14:tracePt t="8081" x="5562600" y="2959100"/>
          <p14:tracePt t="8088" x="5562600" y="2990850"/>
          <p14:tracePt t="8097" x="5568950" y="3028950"/>
          <p14:tracePt t="8104" x="5575300" y="3048000"/>
          <p14:tracePt t="8113" x="5575300" y="3060700"/>
          <p14:tracePt t="8120" x="5581650" y="3073400"/>
          <p14:tracePt t="8136" x="5581650" y="3079750"/>
          <p14:tracePt t="8145" x="5588000" y="3079750"/>
          <p14:tracePt t="8152" x="5594350" y="3086100"/>
          <p14:tracePt t="8161" x="5607050" y="3086100"/>
          <p14:tracePt t="8168" x="5626100" y="3098800"/>
          <p14:tracePt t="8178" x="5664200" y="3111500"/>
          <p14:tracePt t="8185" x="5715000" y="3124200"/>
          <p14:tracePt t="8194" x="5765800" y="3143250"/>
          <p14:tracePt t="8201" x="5835650" y="3149600"/>
          <p14:tracePt t="8209" x="5899150" y="3162300"/>
          <p14:tracePt t="8217" x="5949950" y="3168650"/>
          <p14:tracePt t="8226" x="6000750" y="3175000"/>
          <p14:tracePt t="8232" x="6045200" y="3181350"/>
          <p14:tracePt t="8240" x="6076950" y="3181350"/>
          <p14:tracePt t="8248" x="6115050" y="3181350"/>
          <p14:tracePt t="8257" x="6140450" y="3175000"/>
          <p14:tracePt t="8264" x="6165850" y="3168650"/>
          <p14:tracePt t="8272" x="6191250" y="3162300"/>
          <p14:tracePt t="8281" x="6210300" y="3149600"/>
          <p14:tracePt t="8289" x="6242050" y="3136900"/>
          <p14:tracePt t="8296" x="6280150" y="3117850"/>
          <p14:tracePt t="8304" x="6305550" y="3105150"/>
          <p14:tracePt t="8313" x="6356350" y="3092450"/>
          <p14:tracePt t="8320" x="6394450" y="3073400"/>
          <p14:tracePt t="8329" x="6432550" y="3067050"/>
          <p14:tracePt t="8336" x="6457950" y="3048000"/>
          <p14:tracePt t="8344" x="6470650" y="3041650"/>
          <p14:tracePt t="8353" x="6489700" y="3035300"/>
          <p14:tracePt t="8361" x="6496050" y="3022600"/>
          <p14:tracePt t="8368" x="6502400" y="3022600"/>
          <p14:tracePt t="8378" x="6508750" y="3009900"/>
          <p14:tracePt t="8401" x="6515100" y="2997200"/>
          <p14:tracePt t="8408" x="6515100" y="2984500"/>
          <p14:tracePt t="8416" x="6515100" y="2978150"/>
          <p14:tracePt t="8425" x="6515100" y="2965450"/>
          <p14:tracePt t="8432" x="6515100" y="2952750"/>
          <p14:tracePt t="8441" x="6515100" y="2940050"/>
          <p14:tracePt t="8448" x="6515100" y="2927350"/>
          <p14:tracePt t="8457" x="6515100" y="2914650"/>
          <p14:tracePt t="8465" x="6515100" y="2908300"/>
          <p14:tracePt t="8474" x="6508750" y="2895600"/>
          <p14:tracePt t="8481" x="6502400" y="2889250"/>
          <p14:tracePt t="8488" x="6496050" y="2882900"/>
          <p14:tracePt t="8496" x="6483350" y="2876550"/>
          <p14:tracePt t="8504" x="6477000" y="2870200"/>
          <p14:tracePt t="8513" x="6470650" y="2863850"/>
          <p14:tracePt t="8520" x="6451600" y="2857500"/>
          <p14:tracePt t="8529" x="6438900" y="2844800"/>
          <p14:tracePt t="8536" x="6413500" y="2838450"/>
          <p14:tracePt t="8544" x="6381750" y="2819400"/>
          <p14:tracePt t="8553" x="6337300" y="2806700"/>
          <p14:tracePt t="8560" x="6318250" y="2806700"/>
          <p14:tracePt t="8569" x="6292850" y="2794000"/>
          <p14:tracePt t="8576" x="6261100" y="2794000"/>
          <p14:tracePt t="8584" x="6248400" y="2781300"/>
          <p14:tracePt t="8595" x="6229350" y="2781300"/>
          <p14:tracePt t="8600" x="6216650" y="2774950"/>
          <p14:tracePt t="8609" x="6203950" y="2774950"/>
          <p14:tracePt t="8616" x="6184900" y="2774950"/>
          <p14:tracePt t="8624" x="6178550" y="2774950"/>
          <p14:tracePt t="8633" x="6159500" y="2774950"/>
          <p14:tracePt t="8640" x="6153150" y="2774950"/>
          <p14:tracePt t="8650" x="6140450" y="2774950"/>
          <p14:tracePt t="8657" x="6121400" y="2774950"/>
          <p14:tracePt t="8665" x="6096000" y="2774950"/>
          <p14:tracePt t="8672" x="6057900" y="2774950"/>
          <p14:tracePt t="8681" x="6032500" y="2774950"/>
          <p14:tracePt t="8689" x="5994400" y="2787650"/>
          <p14:tracePt t="8696" x="5981700" y="2794000"/>
          <p14:tracePt t="8705" x="5969000" y="2800350"/>
          <p14:tracePt t="8713" x="5962650" y="2800350"/>
          <p14:tracePt t="8721" x="5949950" y="2800350"/>
          <p14:tracePt t="8728" x="5949950" y="2806700"/>
          <p14:tracePt t="8736" x="5937250" y="2813050"/>
          <p14:tracePt t="8752" x="5930900" y="2813050"/>
          <p14:tracePt t="8760" x="5918200" y="2819400"/>
          <p14:tracePt t="8769" x="5918200" y="2825750"/>
          <p14:tracePt t="8777" x="5905500" y="2838450"/>
          <p14:tracePt t="8784" x="5899150" y="2844800"/>
          <p14:tracePt t="8794" x="5886450" y="2857500"/>
          <p14:tracePt t="8801" x="5886450" y="2863850"/>
          <p14:tracePt t="8810" x="5873750" y="2870200"/>
          <p14:tracePt t="8818" x="5873750" y="2882900"/>
          <p14:tracePt t="8825" x="5873750" y="2901950"/>
          <p14:tracePt t="8833" x="5873750" y="2921000"/>
          <p14:tracePt t="8841" x="5873750" y="2940050"/>
          <p14:tracePt t="8849" x="5880100" y="2959100"/>
          <p14:tracePt t="8858" x="5886450" y="2971800"/>
          <p14:tracePt t="8865" x="5886450" y="2978150"/>
          <p14:tracePt t="8873" x="5899150" y="2990850"/>
          <p14:tracePt t="8882" x="5911850" y="3003550"/>
          <p14:tracePt t="8890" x="5930900" y="3028950"/>
          <p14:tracePt t="8897" x="5949950" y="3041650"/>
          <p14:tracePt t="8904" x="5962650" y="3054350"/>
          <p14:tracePt t="8913" x="5981700" y="3054350"/>
          <p14:tracePt t="8920" x="5994400" y="3060700"/>
          <p14:tracePt t="8930" x="6000750" y="3067050"/>
          <p14:tracePt t="8936" x="6007100" y="3067050"/>
          <p14:tracePt t="8945" x="6019800" y="3073400"/>
          <p14:tracePt t="8954" x="6032500" y="3073400"/>
          <p14:tracePt t="8965" x="6038850" y="3073400"/>
          <p14:tracePt t="8979" x="6070600" y="3073400"/>
          <p14:tracePt t="8989" x="6096000" y="3073400"/>
          <p14:tracePt t="9006" x="6140450" y="3048000"/>
          <p14:tracePt t="9010" x="6172200" y="3041650"/>
          <p14:tracePt t="9016" x="6191250" y="3041650"/>
          <p14:tracePt t="9025" x="6210300" y="3028950"/>
          <p14:tracePt t="9032" x="6223000" y="3022600"/>
          <p14:tracePt t="9041" x="6242050" y="3022600"/>
          <p14:tracePt t="9048" x="6248400" y="3009900"/>
          <p14:tracePt t="9056" x="6254750" y="3003550"/>
          <p14:tracePt t="9064" x="6267450" y="2997200"/>
          <p14:tracePt t="9072" x="6273800" y="2984500"/>
          <p14:tracePt t="9080" x="6273800" y="2971800"/>
          <p14:tracePt t="9089" x="6280150" y="2965450"/>
          <p14:tracePt t="9096" x="6280150" y="2959100"/>
          <p14:tracePt t="9105" x="6280150" y="2940050"/>
          <p14:tracePt t="9112" x="6273800" y="2927350"/>
          <p14:tracePt t="9120" x="6248400" y="2908300"/>
          <p14:tracePt t="9129" x="6223000" y="2889250"/>
          <p14:tracePt t="9136" x="6191250" y="2863850"/>
          <p14:tracePt t="9144" x="6146800" y="2844800"/>
          <p14:tracePt t="9154" x="6089650" y="2819400"/>
          <p14:tracePt t="9161" x="6032500" y="2800350"/>
          <p14:tracePt t="9168" x="5988050" y="2787650"/>
          <p14:tracePt t="9178" x="5937250" y="2768600"/>
          <p14:tracePt t="9184" x="5905500" y="2762250"/>
          <p14:tracePt t="9194" x="5873750" y="2749550"/>
          <p14:tracePt t="9200" x="5861050" y="2749550"/>
          <p14:tracePt t="9209" x="5854700" y="2749550"/>
          <p14:tracePt t="9217" x="5848350" y="2749550"/>
          <p14:tracePt t="9224" x="5835650" y="2749550"/>
          <p14:tracePt t="9233" x="5822950" y="2749550"/>
          <p14:tracePt t="9241" x="5816600" y="2749550"/>
          <p14:tracePt t="9248" x="5803900" y="2749550"/>
          <p14:tracePt t="9256" x="5803900" y="2755900"/>
          <p14:tracePt t="9290" x="5803900" y="2768600"/>
          <p14:tracePt t="9305" x="5816600" y="2781300"/>
          <p14:tracePt t="9313" x="5835650" y="2787650"/>
          <p14:tracePt t="9319" x="5848350" y="2800350"/>
          <p14:tracePt t="9331" x="5867400" y="2806700"/>
          <p14:tracePt t="9336" x="5886450" y="2813050"/>
          <p14:tracePt t="9344" x="5899150" y="2819400"/>
          <p14:tracePt t="9354" x="5924550" y="2825750"/>
          <p14:tracePt t="9360" x="5949950" y="2825750"/>
          <p14:tracePt t="9368" x="5969000" y="2825750"/>
          <p14:tracePt t="9376" x="6007100" y="2825750"/>
          <p14:tracePt t="9385" x="6038850" y="2813050"/>
          <p14:tracePt t="9394" x="6070600" y="2806700"/>
          <p14:tracePt t="9400" x="6108700" y="2787650"/>
          <p14:tracePt t="9409" x="6159500" y="2762250"/>
          <p14:tracePt t="9417" x="6203950" y="2743200"/>
          <p14:tracePt t="9425" x="6229350" y="2724150"/>
          <p14:tracePt t="9433" x="6261100" y="2711450"/>
          <p14:tracePt t="9441" x="6280150" y="2705100"/>
          <p14:tracePt t="9448" x="6292850" y="2698750"/>
          <p14:tracePt t="9456" x="6305550" y="2692400"/>
          <p14:tracePt t="9464" x="6318250" y="2686050"/>
          <p14:tracePt t="9472" x="6330950" y="2686050"/>
          <p14:tracePt t="9481" x="6337300" y="2686050"/>
          <p14:tracePt t="9489" x="6356350" y="2679700"/>
          <p14:tracePt t="9496" x="6369050" y="2679700"/>
          <p14:tracePt t="9505" x="6381750" y="2679700"/>
          <p14:tracePt t="9512" x="6400800" y="2679700"/>
          <p14:tracePt t="9520" x="6426200" y="2679700"/>
          <p14:tracePt t="9529" x="6451600" y="2679700"/>
          <p14:tracePt t="9536" x="6477000" y="2679700"/>
          <p14:tracePt t="9544" x="6502400" y="2679700"/>
          <p14:tracePt t="9553" x="6527800" y="2686050"/>
          <p14:tracePt t="9561" x="6546850" y="2686050"/>
          <p14:tracePt t="9568" x="6565900" y="2686050"/>
          <p14:tracePt t="9577" x="6572250" y="2686050"/>
          <p14:tracePt t="9584" x="6578600" y="2692400"/>
          <p14:tracePt t="9593" x="6584950" y="2692400"/>
          <p14:tracePt t="9633" x="6584950" y="2698750"/>
          <p14:tracePt t="9657" x="6591300" y="2698750"/>
          <p14:tracePt t="9664" x="6597650" y="2698750"/>
          <p14:tracePt t="9680" x="6597650" y="2705100"/>
          <p14:tracePt t="9760" x="6584950" y="2705100"/>
          <p14:tracePt t="9768" x="6565900" y="2698750"/>
          <p14:tracePt t="9776" x="6553200" y="2698750"/>
          <p14:tracePt t="9786" x="6534150" y="2692400"/>
          <p14:tracePt t="9792" x="6521450" y="2692400"/>
          <p14:tracePt t="9802" x="6515100" y="2692400"/>
          <p14:tracePt t="9809" x="6508750" y="2692400"/>
          <p14:tracePt t="9841" x="6502400" y="2692400"/>
          <p14:tracePt t="9849" x="6496050" y="2692400"/>
          <p14:tracePt t="9857" x="6489700" y="2692400"/>
          <p14:tracePt t="9865" x="6470650" y="2705100"/>
          <p14:tracePt t="9872" x="6457950" y="2705100"/>
          <p14:tracePt t="9885" x="6445250" y="2705100"/>
          <p14:tracePt t="9888" x="6438900" y="2711450"/>
          <p14:tracePt t="9896" x="6426200" y="2711450"/>
          <p14:tracePt t="9904" x="6426200" y="2717800"/>
          <p14:tracePt t="9912" x="6419850" y="2717800"/>
          <p14:tracePt t="9936" x="6419850" y="2724150"/>
          <p14:tracePt t="9952" x="6426200" y="2724150"/>
          <p14:tracePt t="9961" x="6432550" y="2730500"/>
          <p14:tracePt t="9970" x="6445250" y="2736850"/>
          <p14:tracePt t="9977" x="6464300" y="2736850"/>
          <p14:tracePt t="9985" x="6496050" y="2749550"/>
          <p14:tracePt t="9994" x="6515100" y="2749550"/>
          <p14:tracePt t="10001" x="6534150" y="2755900"/>
          <p14:tracePt t="10009" x="6553200" y="2755900"/>
          <p14:tracePt t="10016" x="6565900" y="2755900"/>
          <p14:tracePt t="10025" x="6572250" y="2762250"/>
          <p14:tracePt t="10033" x="6584950" y="2762250"/>
          <p14:tracePt t="10042" x="6591300" y="2762250"/>
          <p14:tracePt t="10056" x="6597650" y="2762250"/>
          <p14:tracePt t="10120" x="6591300" y="2762250"/>
          <p14:tracePt t="10128" x="6553200" y="2762250"/>
          <p14:tracePt t="10136" x="6515100" y="2774950"/>
          <p14:tracePt t="10145" x="6483350" y="2794000"/>
          <p14:tracePt t="10153" x="6464300" y="2813050"/>
          <p14:tracePt t="10162" x="6445250" y="2819400"/>
          <p14:tracePt t="10169" x="6426200" y="2838450"/>
          <p14:tracePt t="10178" x="6413500" y="2844800"/>
          <p14:tracePt t="10184" x="6407150" y="2857500"/>
          <p14:tracePt t="10194" x="6400800" y="2857500"/>
          <p14:tracePt t="10200" x="6400800" y="2863850"/>
          <p14:tracePt t="10216" x="6400800" y="2870200"/>
          <p14:tracePt t="10225" x="6400800" y="2876550"/>
          <p14:tracePt t="10232" x="6400800" y="2882900"/>
          <p14:tracePt t="10248" x="6400800" y="2889250"/>
          <p14:tracePt t="10264" x="6407150" y="2895600"/>
          <p14:tracePt t="10272" x="6419850" y="2901950"/>
          <p14:tracePt t="10281" x="6438900" y="2921000"/>
          <p14:tracePt t="10288" x="6464300" y="2927350"/>
          <p14:tracePt t="10296" x="6489700" y="2940050"/>
          <p14:tracePt t="10304" x="6508750" y="2952750"/>
          <p14:tracePt t="10312" x="6527800" y="2959100"/>
          <p14:tracePt t="10320" x="6540500" y="2959100"/>
          <p14:tracePt t="10329" x="6559550" y="2965450"/>
          <p14:tracePt t="10336" x="6578600" y="2978150"/>
          <p14:tracePt t="10345" x="6604000" y="2978150"/>
          <p14:tracePt t="10353" x="6642100" y="2984500"/>
          <p14:tracePt t="10361" x="6667500" y="2990850"/>
          <p14:tracePt t="10369" x="6718300" y="2997200"/>
          <p14:tracePt t="10377" x="6769100" y="2997200"/>
          <p14:tracePt t="10385" x="6813550" y="3003550"/>
          <p14:tracePt t="10394" x="6870700" y="3003550"/>
          <p14:tracePt t="10400" x="6921500" y="3003550"/>
          <p14:tracePt t="10410" x="7010400" y="3003550"/>
          <p14:tracePt t="10416" x="7067550" y="3003550"/>
          <p14:tracePt t="10425" x="7118350" y="3003550"/>
          <p14:tracePt t="10432" x="7162800" y="3003550"/>
          <p14:tracePt t="10441" x="7200900" y="3003550"/>
          <p14:tracePt t="10448" x="7245350" y="3003550"/>
          <p14:tracePt t="10459" x="7277100" y="3003550"/>
          <p14:tracePt t="10464" x="7296150" y="3003550"/>
          <p14:tracePt t="10472" x="7321550" y="3003550"/>
          <p14:tracePt t="10481" x="7359650" y="3003550"/>
          <p14:tracePt t="10489" x="7385050" y="3003550"/>
          <p14:tracePt t="10496" x="7423150" y="3003550"/>
          <p14:tracePt t="10505" x="7454900" y="3003550"/>
          <p14:tracePt t="10513" x="7480300" y="3003550"/>
          <p14:tracePt t="10520" x="7518400" y="3003550"/>
          <p14:tracePt t="10529" x="7550150" y="3003550"/>
          <p14:tracePt t="10536" x="7594600" y="3003550"/>
          <p14:tracePt t="10545" x="7639050" y="2997200"/>
          <p14:tracePt t="10554" x="7683500" y="2997200"/>
          <p14:tracePt t="10562" x="7727950" y="2990850"/>
          <p14:tracePt t="10569" x="7759700" y="2984500"/>
          <p14:tracePt t="10577" x="7785100" y="2978150"/>
          <p14:tracePt t="10586" x="7804150" y="2978150"/>
          <p14:tracePt t="10593" x="7829550" y="2971800"/>
          <p14:tracePt t="10600" x="7842250" y="2965450"/>
          <p14:tracePt t="10608" x="7854950" y="2959100"/>
          <p14:tracePt t="10616" x="7861300" y="2959100"/>
          <p14:tracePt t="10625" x="7874000" y="2959100"/>
          <p14:tracePt t="10721" x="7880350" y="2959100"/>
          <p14:tracePt t="10735" x="7886700" y="2959100"/>
          <p14:tracePt t="10744" x="7893050" y="2959100"/>
          <p14:tracePt t="10753" x="7899400" y="2959100"/>
          <p14:tracePt t="10760" x="7905750" y="2959100"/>
          <p14:tracePt t="10769" x="7924800" y="2971800"/>
          <p14:tracePt t="10777" x="7956550" y="2984500"/>
          <p14:tracePt t="10786" x="7988300" y="2997200"/>
          <p14:tracePt t="10794" x="8039100" y="3016250"/>
          <p14:tracePt t="10801" x="8096250" y="3035300"/>
          <p14:tracePt t="10809" x="8159750" y="3060700"/>
          <p14:tracePt t="10816" x="8229600" y="3079750"/>
          <p14:tracePt t="10826" x="8280400" y="3098800"/>
          <p14:tracePt t="10834" x="8337550" y="3111500"/>
          <p14:tracePt t="10841" x="8362950" y="3124200"/>
          <p14:tracePt t="10850" x="8375650" y="3130550"/>
          <p14:tracePt t="10882" x="8362950" y="3130550"/>
          <p14:tracePt t="10889" x="8337550" y="3136900"/>
          <p14:tracePt t="10897" x="8299450" y="3143250"/>
          <p14:tracePt t="10904" x="8255000" y="3155950"/>
          <p14:tracePt t="10913" x="8229600" y="3162300"/>
          <p14:tracePt t="10920" x="8210550" y="3175000"/>
          <p14:tracePt t="10929" x="8178800" y="3181350"/>
          <p14:tracePt t="10935" x="8159750" y="3194050"/>
          <p14:tracePt t="10945" x="8147050" y="3206750"/>
          <p14:tracePt t="10954" x="8128000" y="3213100"/>
          <p14:tracePt t="10960" x="8108950" y="3225800"/>
          <p14:tracePt t="10968" x="8102600" y="3225800"/>
          <p14:tracePt t="10977" x="8096250" y="3225800"/>
          <p14:tracePt t="10985" x="8089900" y="3225800"/>
          <p14:tracePt t="11001" x="8083550" y="3225800"/>
          <p14:tracePt t="11009" x="8083550" y="3232150"/>
          <p14:tracePt t="11026" x="8077200" y="3232150"/>
          <p14:tracePt t="11097" x="8083550" y="3232150"/>
          <p14:tracePt t="11104" x="8096250" y="3238500"/>
          <p14:tracePt t="11112" x="8108950" y="3244850"/>
          <p14:tracePt t="11120" x="8121650" y="3251200"/>
          <p14:tracePt t="11128" x="8134350" y="3251200"/>
          <p14:tracePt t="11137" x="8147050" y="3251200"/>
          <p14:tracePt t="11144" x="8153400" y="3251200"/>
          <p14:tracePt t="11153" x="8159750" y="3257550"/>
          <p14:tracePt t="11161" x="8166100" y="3257550"/>
          <p14:tracePt t="11209" x="8147050" y="3257550"/>
          <p14:tracePt t="11216" x="8121650" y="3263900"/>
          <p14:tracePt t="11224" x="8083550" y="3270250"/>
          <p14:tracePt t="11232" x="8058150" y="3282950"/>
          <p14:tracePt t="11241" x="8032750" y="3302000"/>
          <p14:tracePt t="11248" x="8013700" y="3321050"/>
          <p14:tracePt t="11257" x="7994650" y="3340100"/>
          <p14:tracePt t="11264" x="7975600" y="3371850"/>
          <p14:tracePt t="11273" x="7956550" y="3397250"/>
          <p14:tracePt t="11280" x="7931150" y="3409950"/>
          <p14:tracePt t="11289" x="7918450" y="3422650"/>
          <p14:tracePt t="11296" x="7912100" y="3435350"/>
          <p14:tracePt t="11304" x="7899400" y="3441700"/>
          <p14:tracePt t="11312" x="7899400" y="3448050"/>
          <p14:tracePt t="11320" x="7893050" y="3460750"/>
          <p14:tracePt t="11329" x="7886700" y="3467100"/>
          <p14:tracePt t="11336" x="7880350" y="3479800"/>
          <p14:tracePt t="11344" x="7874000" y="3498850"/>
          <p14:tracePt t="11353" x="7874000" y="3505200"/>
          <p14:tracePt t="11360" x="7874000" y="3517900"/>
          <p14:tracePt t="11369" x="7874000" y="3530600"/>
          <p14:tracePt t="11377" x="7874000" y="3543300"/>
          <p14:tracePt t="11392" x="7880350" y="3549650"/>
          <p14:tracePt t="11424" x="7886700" y="3549650"/>
          <p14:tracePt t="11440" x="7893050" y="3549650"/>
          <p14:tracePt t="11448" x="7893050" y="3556000"/>
          <p14:tracePt t="11456" x="7899400" y="3556000"/>
          <p14:tracePt t="11480" x="7905750" y="3556000"/>
          <p14:tracePt t="11489" x="7912100" y="3562350"/>
          <p14:tracePt t="11496" x="7918450" y="3562350"/>
          <p14:tracePt t="11505" x="7924800" y="3562350"/>
          <p14:tracePt t="11520" x="7931150" y="3562350"/>
          <p14:tracePt t="11617" x="7918450" y="3575050"/>
          <p14:tracePt t="11624" x="7880350" y="3600450"/>
          <p14:tracePt t="11634" x="7842250" y="3638550"/>
          <p14:tracePt t="11641" x="7816850" y="3676650"/>
          <p14:tracePt t="11648" x="7810500" y="3714750"/>
          <p14:tracePt t="11656" x="7810500" y="3752850"/>
          <p14:tracePt t="11665" x="7810500" y="3771900"/>
          <p14:tracePt t="11673" x="7823200" y="3784600"/>
          <p14:tracePt t="11680" x="7842250" y="3803650"/>
          <p14:tracePt t="11688" x="7874000" y="3829050"/>
          <p14:tracePt t="11696" x="7899400" y="3848100"/>
          <p14:tracePt t="11704" x="7912100" y="3854450"/>
          <p14:tracePt t="11713" x="7918450" y="3867150"/>
          <p14:tracePt t="11720" x="7924800" y="3867150"/>
          <p14:tracePt t="11776" x="7937500" y="3854450"/>
          <p14:tracePt t="11785" x="7969250" y="3797300"/>
          <p14:tracePt t="11794" x="8001000" y="3740150"/>
          <p14:tracePt t="11803" x="8020050" y="3670300"/>
          <p14:tracePt t="11809" x="8039100" y="3600450"/>
          <p14:tracePt t="11817" x="8039100" y="3549650"/>
          <p14:tracePt t="11827" x="8039100" y="3479800"/>
          <p14:tracePt t="11835" x="8039100" y="3403600"/>
          <p14:tracePt t="11848" x="8039100" y="3276600"/>
          <p14:tracePt t="11862" x="8032750" y="3206750"/>
          <p14:tracePt t="11867" x="8026400" y="3155950"/>
          <p14:tracePt t="11877" x="8020050" y="3098800"/>
          <p14:tracePt t="11885" x="8007350" y="3009900"/>
          <p14:tracePt t="11897" x="8001000" y="2946400"/>
          <p14:tracePt t="11915" x="8001000" y="2933700"/>
          <p14:tracePt t="12016" x="7994650" y="2940050"/>
          <p14:tracePt t="12026" x="7975600" y="3003550"/>
          <p14:tracePt t="12032" x="7956550" y="3092450"/>
          <p14:tracePt t="12044" x="7924800" y="3187700"/>
          <p14:tracePt t="12050" x="7880350" y="3302000"/>
          <p14:tracePt t="12064" x="7785100" y="3536950"/>
          <p14:tracePt t="12077" x="7747000" y="3632200"/>
          <p14:tracePt t="12082" x="7715250" y="3702050"/>
          <p14:tracePt t="12088" x="7696200" y="3778250"/>
          <p14:tracePt t="12097" x="7677150" y="3829050"/>
          <p14:tracePt t="12105" x="7664450" y="3886200"/>
          <p14:tracePt t="12113" x="7651750" y="3930650"/>
          <p14:tracePt t="12120" x="7639050" y="3962400"/>
          <p14:tracePt t="12130" x="7632700" y="3994150"/>
          <p14:tracePt t="12136" x="7620000" y="4038600"/>
          <p14:tracePt t="12145" x="7620000" y="4089400"/>
          <p14:tracePt t="12153" x="7620000" y="4114800"/>
          <p14:tracePt t="12161" x="7620000" y="4159250"/>
          <p14:tracePt t="12168" x="7620000" y="4191000"/>
          <p14:tracePt t="12177" x="7613650" y="4216400"/>
          <p14:tracePt t="12184" x="7613650" y="4248150"/>
          <p14:tracePt t="12194" x="7613650" y="4254500"/>
          <p14:tracePt t="12210" x="7613650" y="4260850"/>
          <p14:tracePt t="12352" x="7645400" y="4260850"/>
          <p14:tracePt t="12360" x="7689850" y="4254500"/>
          <p14:tracePt t="12368" x="7734300" y="4254500"/>
          <p14:tracePt t="12377" x="7778750" y="4248150"/>
          <p14:tracePt t="12384" x="7829550" y="4248150"/>
          <p14:tracePt t="12393" x="7874000" y="4241800"/>
          <p14:tracePt t="12401" x="7918450" y="4235450"/>
          <p14:tracePt t="12411" x="7950200" y="4235450"/>
          <p14:tracePt t="12417" x="7981950" y="4235450"/>
          <p14:tracePt t="12425" x="8001000" y="4248150"/>
          <p14:tracePt t="12433" x="8026400" y="4260850"/>
          <p14:tracePt t="12441" x="8064500" y="4279900"/>
          <p14:tracePt t="12448" x="8115300" y="4324350"/>
          <p14:tracePt t="12456" x="8172450" y="4381500"/>
          <p14:tracePt t="12464" x="8216900" y="4432300"/>
          <p14:tracePt t="12472" x="8274050" y="4489450"/>
          <p14:tracePt t="12481" x="8318500" y="4546600"/>
          <p14:tracePt t="12489" x="8356600" y="4610100"/>
          <p14:tracePt t="12496" x="8407400" y="4654550"/>
          <p14:tracePt t="12505" x="8432800" y="4692650"/>
          <p14:tracePt t="12513" x="8458200" y="4724400"/>
          <p14:tracePt t="12520" x="8477250" y="4749800"/>
          <p14:tracePt t="12529" x="8483600" y="4756150"/>
          <p14:tracePt t="12536" x="8489950" y="4762500"/>
          <p14:tracePt t="12577" x="8489950" y="4775200"/>
          <p14:tracePt t="12608" x="8496300" y="4775200"/>
          <p14:tracePt t="12625" x="8509000" y="4756150"/>
          <p14:tracePt t="12632" x="8534400" y="4730750"/>
          <p14:tracePt t="12641" x="8572500" y="4692650"/>
          <p14:tracePt t="12649" x="8623300" y="4629150"/>
          <p14:tracePt t="12658" x="8642350" y="4597400"/>
          <p14:tracePt t="12665" x="8680450" y="4546600"/>
          <p14:tracePt t="12673" x="8712200" y="4489450"/>
          <p14:tracePt t="12680" x="8737600" y="4425950"/>
          <p14:tracePt t="12689" x="8750300" y="4406900"/>
          <p14:tracePt t="12696" x="8756650" y="4400550"/>
          <p14:tracePt t="13177" x="8750300" y="4400550"/>
          <p14:tracePt t="13193" x="8737600" y="4394200"/>
          <p14:tracePt t="13200" x="8731250" y="4387850"/>
          <p14:tracePt t="13208" x="8724900" y="4387850"/>
          <p14:tracePt t="13216" x="8712200" y="4387850"/>
          <p14:tracePt t="13224" x="8712200" y="4381500"/>
          <p14:tracePt t="13232" x="8705850" y="4381500"/>
          <p14:tracePt t="13352" x="8705850" y="4368800"/>
          <p14:tracePt t="13361" x="8712200" y="4343400"/>
          <p14:tracePt t="13368" x="8750300" y="4279900"/>
          <p14:tracePt t="13377" x="8801100" y="4210050"/>
          <p14:tracePt t="13385" x="8820150" y="4178300"/>
          <p14:tracePt t="13393" x="8864600" y="4140200"/>
          <p14:tracePt t="13401" x="8902700" y="4089400"/>
          <p14:tracePt t="13410" x="8966200" y="4038600"/>
          <p14:tracePt t="13416" x="9010650" y="4000500"/>
          <p14:tracePt t="13425" x="9080500" y="3943350"/>
          <p14:tracePt t="13433" x="9105900" y="3924300"/>
          <p14:tracePt t="13441" x="9137650" y="3892550"/>
          <p14:tracePt t="13449" x="9169400" y="3860800"/>
          <p14:tracePt t="13457" x="9188450" y="3829050"/>
          <p14:tracePt t="13464" x="9220200" y="3784600"/>
          <p14:tracePt t="13472" x="9258300" y="3727450"/>
          <p14:tracePt t="13480" x="9309100" y="3644900"/>
          <p14:tracePt t="13489" x="9359900" y="3575050"/>
          <p14:tracePt t="13496" x="9404350" y="3492500"/>
          <p14:tracePt t="13505" x="9448800" y="3422650"/>
          <p14:tracePt t="13513" x="9480550" y="3346450"/>
          <p14:tracePt t="13521" x="9512300" y="3289300"/>
          <p14:tracePt t="13529" x="9537700" y="3219450"/>
          <p14:tracePt t="13536" x="9550400" y="3168650"/>
          <p14:tracePt t="13544" x="9563100" y="3124200"/>
          <p14:tracePt t="13553" x="9575800" y="3098800"/>
          <p14:tracePt t="13561" x="9582150" y="3086100"/>
          <p14:tracePt t="13569" x="9582150" y="3079750"/>
          <p14:tracePt t="13577" x="9588500" y="3067050"/>
          <p14:tracePt t="13586" x="9594850" y="3060700"/>
          <p14:tracePt t="13594" x="9601200" y="3041650"/>
          <p14:tracePt t="13602" x="9626600" y="3009900"/>
          <p14:tracePt t="13609" x="9645650" y="2971800"/>
          <p14:tracePt t="13616" x="9664700" y="2933700"/>
          <p14:tracePt t="13626" x="9683750" y="2908300"/>
          <p14:tracePt t="13632" x="9709150" y="2876550"/>
          <p14:tracePt t="13641" x="9709150" y="2857500"/>
          <p14:tracePt t="13648" x="9721850" y="2832100"/>
          <p14:tracePt t="13657" x="9728200" y="2825750"/>
          <p14:tracePt t="13664" x="9734550" y="2819400"/>
          <p14:tracePt t="13672" x="9734550" y="2813050"/>
          <p14:tracePt t="13784" x="9740900" y="2813050"/>
          <p14:tracePt t="13801" x="9753600" y="2806700"/>
          <p14:tracePt t="13811" x="9772650" y="2800350"/>
          <p14:tracePt t="13817" x="9791700" y="2800350"/>
          <p14:tracePt t="13824" x="9810750" y="2800350"/>
          <p14:tracePt t="13834" x="9829800" y="2800350"/>
          <p14:tracePt t="13841" x="9842500" y="2800350"/>
          <p14:tracePt t="13849" x="9848850" y="2800350"/>
          <p14:tracePt t="13856" x="9861550" y="2800350"/>
          <p14:tracePt t="13865" x="9867900" y="2800350"/>
          <p14:tracePt t="13887" x="9874250" y="2800350"/>
          <p14:tracePt t="13896" x="9880600" y="2800350"/>
          <p14:tracePt t="13904" x="9912350" y="2813050"/>
          <p14:tracePt t="13912" x="9950450" y="2844800"/>
          <p14:tracePt t="13923" x="9982200" y="2870200"/>
          <p14:tracePt t="13929" x="10020300" y="2901950"/>
          <p14:tracePt t="13935" x="10045700" y="2927350"/>
          <p14:tracePt t="13947" x="10064750" y="2946400"/>
          <p14:tracePt t="13951" x="10064750" y="2952750"/>
          <p14:tracePt t="13960" x="10071100" y="2952750"/>
          <p14:tracePt t="13987" x="10071100" y="2959100"/>
          <p14:tracePt t="14024" x="10071100" y="2965450"/>
          <p14:tracePt t="14032" x="10064750" y="2965450"/>
          <p14:tracePt t="14040" x="10052050" y="2965450"/>
          <p14:tracePt t="14049" x="10052050" y="2971800"/>
          <p14:tracePt t="14060" x="10045700" y="2971800"/>
          <p14:tracePt t="14072" x="10033000" y="2971800"/>
          <p14:tracePt t="14081" x="10026650" y="2971800"/>
          <p14:tracePt t="14088" x="10013950" y="2971800"/>
          <p14:tracePt t="14096" x="10001250" y="2971800"/>
          <p14:tracePt t="14105" x="9988550" y="2971800"/>
          <p14:tracePt t="14114" x="9975850" y="2971800"/>
          <p14:tracePt t="14119" x="9969500" y="2971800"/>
          <p14:tracePt t="14133" x="9963150" y="2971800"/>
          <p14:tracePt t="14153" x="9956800" y="2971800"/>
          <p14:tracePt t="14161" x="9950450" y="2971800"/>
          <p14:tracePt t="14169" x="9944100" y="2971800"/>
          <p14:tracePt t="14178" x="9937750" y="2971800"/>
          <p14:tracePt t="14185" x="9931400" y="2965450"/>
          <p14:tracePt t="14193" x="9925050" y="2959100"/>
          <p14:tracePt t="14200" x="9918700" y="2959100"/>
          <p14:tracePt t="14209" x="9912350" y="2959100"/>
          <p14:tracePt t="14216" x="9912350" y="2952750"/>
          <p14:tracePt t="14225" x="9906000" y="2952750"/>
          <p14:tracePt t="14232" x="9899650" y="2952750"/>
          <p14:tracePt t="14241" x="9893300" y="2946400"/>
          <p14:tracePt t="14248" x="9886950" y="2946400"/>
          <p14:tracePt t="14257" x="9874250" y="2946400"/>
          <p14:tracePt t="14265" x="9867900" y="2940050"/>
          <p14:tracePt t="14273" x="9855200" y="2940050"/>
          <p14:tracePt t="14280" x="9855200" y="2933700"/>
          <p14:tracePt t="14289" x="9848850" y="2933700"/>
          <p14:tracePt t="14296" x="9842500" y="2933700"/>
          <p14:tracePt t="14313" x="9836150" y="2933700"/>
          <p14:tracePt t="14320" x="9829800" y="2933700"/>
          <p14:tracePt t="14337" x="9823450" y="2933700"/>
          <p14:tracePt t="14361" x="9823450" y="2927350"/>
          <p14:tracePt t="14368" x="9817100" y="2927350"/>
          <p14:tracePt t="14377" x="9810750" y="2927350"/>
          <p14:tracePt t="14384" x="9804400" y="2927350"/>
          <p14:tracePt t="14400" x="9798050" y="2927350"/>
          <p14:tracePt t="14513" x="9804400" y="2927350"/>
          <p14:tracePt t="14520" x="9823450" y="2940050"/>
          <p14:tracePt t="14528" x="9842500" y="2946400"/>
          <p14:tracePt t="14536" x="9861550" y="2952750"/>
          <p14:tracePt t="14545" x="9880600" y="2965450"/>
          <p14:tracePt t="14553" x="9893300" y="2971800"/>
          <p14:tracePt t="14561" x="9906000" y="2971800"/>
          <p14:tracePt t="14569" x="9912350" y="2978150"/>
          <p14:tracePt t="14576" x="9918700" y="2978150"/>
          <p14:tracePt t="14640" x="9918700" y="2984500"/>
          <p14:tracePt t="14649" x="9925050" y="2984500"/>
          <p14:tracePt t="14657" x="9925050" y="2990850"/>
          <p14:tracePt t="14664" x="9931400" y="2997200"/>
          <p14:tracePt t="14680" x="9931400" y="3009900"/>
          <p14:tracePt t="14689" x="9931400" y="3022600"/>
          <p14:tracePt t="14697" x="9931400" y="3028950"/>
          <p14:tracePt t="14704" x="9931400" y="3041650"/>
          <p14:tracePt t="14713" x="9931400" y="3048000"/>
          <p14:tracePt t="14720" x="9931400" y="3067050"/>
          <p14:tracePt t="14728" x="9931400" y="3086100"/>
          <p14:tracePt t="14736" x="9931400" y="3105150"/>
          <p14:tracePt t="14744" x="9931400" y="3117850"/>
          <p14:tracePt t="14754" x="9931400" y="3136900"/>
          <p14:tracePt t="14760" x="9931400" y="3149600"/>
          <p14:tracePt t="14768" x="9925050" y="3162300"/>
          <p14:tracePt t="14776" x="9925050" y="3175000"/>
          <p14:tracePt t="14784" x="9918700" y="3181350"/>
          <p14:tracePt t="14793" x="9918700" y="3194050"/>
          <p14:tracePt t="14801" x="9918700" y="3206750"/>
          <p14:tracePt t="14809" x="9918700" y="3219450"/>
          <p14:tracePt t="14817" x="9918700" y="3225800"/>
          <p14:tracePt t="14826" x="9912350" y="3244850"/>
          <p14:tracePt t="14833" x="9906000" y="3251200"/>
          <p14:tracePt t="14842" x="9906000" y="3263900"/>
          <p14:tracePt t="14849" x="9906000" y="3282950"/>
          <p14:tracePt t="14858" x="9899650" y="3308350"/>
          <p14:tracePt t="14865" x="9899650" y="3346450"/>
          <p14:tracePt t="14873" x="9899650" y="3378200"/>
          <p14:tracePt t="14882" x="9893300" y="3422650"/>
          <p14:tracePt t="14888" x="9893300" y="3448050"/>
          <p14:tracePt t="14898" x="9886950" y="3479800"/>
          <p14:tracePt t="14904" x="9886950" y="3492500"/>
          <p14:tracePt t="14913" x="9880600" y="3511550"/>
          <p14:tracePt t="14929" x="9880600" y="3524250"/>
          <p14:tracePt t="14936" x="9874250" y="3536950"/>
          <p14:tracePt t="14944" x="9874250" y="3543300"/>
          <p14:tracePt t="14954" x="9867900" y="3556000"/>
          <p14:tracePt t="14960" x="9861550" y="3575050"/>
          <p14:tracePt t="14970" x="9848850" y="3600450"/>
          <p14:tracePt t="14976" x="9848850" y="3625850"/>
          <p14:tracePt t="14986" x="9842500" y="3663950"/>
          <p14:tracePt t="14996" x="9836150" y="3683000"/>
          <p14:tracePt t="15002" x="9823450" y="3721100"/>
          <p14:tracePt t="15010" x="9817100" y="3746500"/>
          <p14:tracePt t="15016" x="9810750" y="3771900"/>
          <p14:tracePt t="15026" x="9804400" y="3797300"/>
          <p14:tracePt t="15032" x="9798050" y="3810000"/>
          <p14:tracePt t="15042" x="9785350" y="3835400"/>
          <p14:tracePt t="15057" x="9779000" y="3841750"/>
          <p14:tracePt t="15064" x="9772650" y="3848100"/>
          <p14:tracePt t="15080" x="9759950" y="3860800"/>
          <p14:tracePt t="15088" x="9759950" y="3867150"/>
          <p14:tracePt t="15096" x="9747250" y="3873500"/>
          <p14:tracePt t="15105" x="9740900" y="3892550"/>
          <p14:tracePt t="15112" x="9728200" y="3911600"/>
          <p14:tracePt t="15120" x="9715500" y="3924300"/>
          <p14:tracePt t="15129" x="9702800" y="3937000"/>
          <p14:tracePt t="15136" x="9690100" y="3956050"/>
          <p14:tracePt t="15146" x="9683750" y="3962400"/>
          <p14:tracePt t="15152" x="9677400" y="3968750"/>
          <p14:tracePt t="15162" x="9671050" y="3968750"/>
          <p14:tracePt t="15168" x="9664700" y="3975100"/>
          <p14:tracePt t="15178" x="9658350" y="3975100"/>
          <p14:tracePt t="15193" x="9652000" y="3975100"/>
          <p14:tracePt t="15200" x="9645650" y="3975100"/>
          <p14:tracePt t="15210" x="9645650" y="3981450"/>
          <p14:tracePt t="15216" x="9639300" y="3987800"/>
          <p14:tracePt t="15232" x="9632950" y="3994150"/>
          <p14:tracePt t="15249" x="9620250" y="4000500"/>
          <p14:tracePt t="15256" x="9620250" y="4006850"/>
          <p14:tracePt t="15265" x="9607550" y="4013200"/>
          <p14:tracePt t="15274" x="9601200" y="4019550"/>
          <p14:tracePt t="15281" x="9594850" y="4019550"/>
          <p14:tracePt t="15288" x="9594850" y="4025900"/>
          <p14:tracePt t="15297" x="9588500" y="4032250"/>
          <p14:tracePt t="15304" x="9588500" y="4038600"/>
          <p14:tracePt t="15312" x="9582150" y="4038600"/>
          <p14:tracePt t="15328" x="9575800" y="4044950"/>
          <p14:tracePt t="15344" x="9569450" y="4051300"/>
          <p14:tracePt t="15504" x="9569450" y="4064000"/>
          <p14:tracePt t="15512" x="9569450" y="4076700"/>
          <p14:tracePt t="15520" x="9569450" y="4083050"/>
          <p14:tracePt t="15528" x="9569450" y="4095750"/>
          <p14:tracePt t="15537" x="9569450" y="4102100"/>
          <p14:tracePt t="15545" x="9569450" y="4114800"/>
          <p14:tracePt t="15560" x="9569450" y="4121150"/>
          <p14:tracePt t="15568" x="9563100" y="4121150"/>
          <p14:tracePt t="15577" x="9563100" y="4127500"/>
          <p14:tracePt t="15586" x="9563100" y="4133850"/>
          <p14:tracePt t="15600" x="9563100" y="4140200"/>
          <p14:tracePt t="15608" x="9563100" y="4146550"/>
          <p14:tracePt t="15617" x="9563100" y="4152900"/>
          <p14:tracePt t="15625" x="9563100" y="4159250"/>
          <p14:tracePt t="15633" x="9563100" y="4165600"/>
          <p14:tracePt t="15641" x="9563100" y="4171950"/>
          <p14:tracePt t="15728" x="9569450" y="4152900"/>
          <p14:tracePt t="15736" x="9582150" y="4121150"/>
          <p14:tracePt t="15745" x="9613900" y="4076700"/>
          <p14:tracePt t="15753" x="9639300" y="4013200"/>
          <p14:tracePt t="15761" x="9671050" y="3943350"/>
          <p14:tracePt t="15769" x="9709150" y="3873500"/>
          <p14:tracePt t="15777" x="9728200" y="3797300"/>
          <p14:tracePt t="15784" x="9759950" y="3727450"/>
          <p14:tracePt t="15794" x="9779000" y="3689350"/>
          <p14:tracePt t="15800" x="9785350" y="3638550"/>
          <p14:tracePt t="15809" x="9798050" y="3581400"/>
          <p14:tracePt t="15816" x="9798050" y="3543300"/>
          <p14:tracePt t="15826" x="9798050" y="3498850"/>
          <p14:tracePt t="15833" x="9798050" y="3448050"/>
          <p14:tracePt t="15842" x="9798050" y="3409950"/>
          <p14:tracePt t="15849" x="9798050" y="3371850"/>
          <p14:tracePt t="15857" x="9791700" y="3333750"/>
          <p14:tracePt t="15865" x="9785350" y="3295650"/>
          <p14:tracePt t="15873" x="9785350" y="3276600"/>
          <p14:tracePt t="15884" x="9785350" y="3238500"/>
          <p14:tracePt t="15889" x="9779000" y="3206750"/>
          <p14:tracePt t="15897" x="9772650" y="3162300"/>
          <p14:tracePt t="15904" x="9772650" y="3124200"/>
          <p14:tracePt t="15912" x="9772650" y="3086100"/>
          <p14:tracePt t="15920" x="9766300" y="3067050"/>
          <p14:tracePt t="15929" x="9766300" y="3035300"/>
          <p14:tracePt t="15936" x="9766300" y="3016250"/>
          <p14:tracePt t="15944" x="9759950" y="2997200"/>
          <p14:tracePt t="15953" x="9753600" y="2984500"/>
          <p14:tracePt t="15960" x="9753600" y="2971800"/>
          <p14:tracePt t="15969" x="9747250" y="2959100"/>
          <p14:tracePt t="15976" x="9747250" y="2952750"/>
          <p14:tracePt t="15985" x="9747250" y="2946400"/>
          <p14:tracePt t="15994" x="9747250" y="2940050"/>
          <p14:tracePt t="16000" x="9747250" y="2933700"/>
          <p14:tracePt t="16009" x="9740900" y="2933700"/>
          <p14:tracePt t="16032" x="9740900" y="2927350"/>
          <p14:tracePt t="16104" x="9740900" y="2921000"/>
          <p14:tracePt t="16120" x="9734550" y="2921000"/>
          <p14:tracePt t="16128" x="9734550" y="2914650"/>
          <p14:tracePt t="16280" x="9753600" y="2927350"/>
          <p14:tracePt t="16288" x="9772650" y="2946400"/>
          <p14:tracePt t="16297" x="9785350" y="2952750"/>
          <p14:tracePt t="16304" x="9791700" y="2965450"/>
          <p14:tracePt t="16312" x="9798050" y="2978150"/>
          <p14:tracePt t="16319" x="9804400" y="2978150"/>
          <p14:tracePt t="16328" x="9804400" y="2984500"/>
          <p14:tracePt t="16353" x="9804400" y="2990850"/>
          <p14:tracePt t="16360" x="9804400" y="2997200"/>
          <p14:tracePt t="16369" x="9804400" y="3016250"/>
          <p14:tracePt t="16376" x="9804400" y="3054350"/>
          <p14:tracePt t="16384" x="9804400" y="3079750"/>
          <p14:tracePt t="16392" x="9804400" y="3111500"/>
          <p14:tracePt t="16400" x="9804400" y="3155950"/>
          <p14:tracePt t="16409" x="9804400" y="3187700"/>
          <p14:tracePt t="16417" x="9804400" y="3213100"/>
          <p14:tracePt t="16425" x="9804400" y="3232150"/>
          <p14:tracePt t="16432" x="9804400" y="3244850"/>
          <p14:tracePt t="16440" x="9804400" y="3257550"/>
          <p14:tracePt t="16457" x="9804400" y="3263900"/>
          <p14:tracePt t="16465" x="9804400" y="3270250"/>
          <p14:tracePt t="16472" x="9804400" y="3282950"/>
          <p14:tracePt t="16480" x="9798050" y="3302000"/>
          <p14:tracePt t="16491" x="9798050" y="3333750"/>
          <p14:tracePt t="16496" x="9791700" y="3378200"/>
          <p14:tracePt t="16505" x="9785350" y="3409950"/>
          <p14:tracePt t="16513" x="9779000" y="3467100"/>
          <p14:tracePt t="16521" x="9779000" y="3505200"/>
          <p14:tracePt t="16528" x="9766300" y="3549650"/>
          <p14:tracePt t="16536" x="9759950" y="3594100"/>
          <p14:tracePt t="16545" x="9747250" y="3632200"/>
          <p14:tracePt t="16552" x="9740900" y="3670300"/>
          <p14:tracePt t="16561" x="9734550" y="3695700"/>
          <p14:tracePt t="16570" x="9734550" y="3714750"/>
          <p14:tracePt t="16576" x="9734550" y="3733800"/>
          <p14:tracePt t="16586" x="9728200" y="3752850"/>
          <p14:tracePt t="16593" x="9721850" y="3765550"/>
          <p14:tracePt t="16601" x="9715500" y="3790950"/>
          <p14:tracePt t="16609" x="9709150" y="3810000"/>
          <p14:tracePt t="16616" x="9702800" y="3822700"/>
          <p14:tracePt t="16626" x="9690100" y="3848100"/>
          <p14:tracePt t="16633" x="9683750" y="3879850"/>
          <p14:tracePt t="16642" x="9677400" y="3905250"/>
          <p14:tracePt t="16648" x="9664700" y="3924300"/>
          <p14:tracePt t="16659" x="9652000" y="3956050"/>
          <p14:tracePt t="16664" x="9652000" y="3962400"/>
          <p14:tracePt t="16673" x="9652000" y="3968750"/>
          <p14:tracePt t="16680" x="9645650" y="3981450"/>
          <p14:tracePt t="16705" x="9645650" y="3987800"/>
          <p14:tracePt t="16720" x="9639300" y="3987800"/>
          <p14:tracePt t="16728" x="9639300" y="3994150"/>
          <p14:tracePt t="16736" x="9626600" y="4000500"/>
          <p14:tracePt t="16745" x="9626600" y="4006850"/>
          <p14:tracePt t="16760" x="9620250" y="4019550"/>
          <p14:tracePt t="16777" x="9613900" y="4025900"/>
          <p14:tracePt t="16792" x="9613900" y="4032250"/>
          <p14:tracePt t="16801" x="9607550" y="4038600"/>
          <p14:tracePt t="16811" x="9601200" y="4051300"/>
          <p14:tracePt t="16818" x="9601200" y="4057650"/>
          <p14:tracePt t="16826" x="9594850" y="4064000"/>
          <p14:tracePt t="16840" x="9588500" y="4070350"/>
          <p14:tracePt t="16849" x="9588500" y="4076700"/>
          <p14:tracePt t="16866" x="9582150" y="4083050"/>
          <p14:tracePt t="16873" x="9582150" y="4089400"/>
          <p14:tracePt t="16888" x="9582150" y="4095750"/>
          <p14:tracePt t="16913" x="9582150" y="4102100"/>
          <p14:tracePt t="16928" x="9582150" y="4108450"/>
          <p14:tracePt t="16937" x="9575800" y="4114800"/>
          <p14:tracePt t="16944" x="9575800" y="4121150"/>
          <p14:tracePt t="16961" x="9575800" y="4133850"/>
          <p14:tracePt t="16976" x="9569450" y="4140200"/>
          <p14:tracePt t="16986" x="9569450" y="4146550"/>
          <p14:tracePt t="16994" x="9569450" y="4152900"/>
          <p14:tracePt t="17033" x="9569450" y="4159250"/>
          <p14:tracePt t="17056" x="9569450" y="4165600"/>
          <p14:tracePt t="17160" x="9569450" y="4152900"/>
          <p14:tracePt t="17170" x="9569450" y="4108450"/>
          <p14:tracePt t="17177" x="9582150" y="4064000"/>
          <p14:tracePt t="17184" x="9594850" y="4013200"/>
          <p14:tracePt t="17193" x="9607550" y="3956050"/>
          <p14:tracePt t="17200" x="9613900" y="3905250"/>
          <p14:tracePt t="17210" x="9626600" y="3860800"/>
          <p14:tracePt t="17216" x="9639300" y="3816350"/>
          <p14:tracePt t="17224" x="9652000" y="3778250"/>
          <p14:tracePt t="17233" x="9664700" y="3733800"/>
          <p14:tracePt t="17241" x="9677400" y="3689350"/>
          <p14:tracePt t="17248" x="9690100" y="3632200"/>
          <p14:tracePt t="17257" x="9696450" y="3587750"/>
          <p14:tracePt t="17264" x="9709150" y="3543300"/>
          <p14:tracePt t="17273" x="9709150" y="3498850"/>
          <p14:tracePt t="17280" x="9715500" y="3454400"/>
          <p14:tracePt t="17289" x="9721850" y="3429000"/>
          <p14:tracePt t="17296" x="9721850" y="3378200"/>
          <p14:tracePt t="17305" x="9721850" y="3327400"/>
          <p14:tracePt t="17312" x="9721850" y="3276600"/>
          <p14:tracePt t="17321" x="9721850" y="3213100"/>
          <p14:tracePt t="17329" x="9721850" y="3187700"/>
          <p14:tracePt t="17336" x="9715500" y="3162300"/>
          <p14:tracePt t="17345" x="9709150" y="3143250"/>
          <p14:tracePt t="17352" x="9709150" y="3130550"/>
          <p14:tracePt t="17361" x="9709150" y="3111500"/>
          <p14:tracePt t="17372" x="9702800" y="3105150"/>
          <p14:tracePt t="17378" x="9702800" y="3098800"/>
          <p14:tracePt t="17384" x="9696450" y="3092450"/>
          <p14:tracePt t="17392" x="9696450" y="3086100"/>
          <p14:tracePt t="17400" x="9696450" y="3079750"/>
          <p14:tracePt t="17408" x="9683750" y="3067050"/>
          <p14:tracePt t="17417" x="9683750" y="3054350"/>
          <p14:tracePt t="17425" x="9677400" y="3048000"/>
          <p14:tracePt t="17433" x="9677400" y="3041650"/>
          <p14:tracePt t="17443" x="9671050" y="3041650"/>
          <p14:tracePt t="17448" x="9671050" y="3028950"/>
          <p14:tracePt t="17458" x="9664700" y="3028950"/>
          <p14:tracePt t="17464" x="9664700" y="3022600"/>
          <p14:tracePt t="17480" x="9664700" y="3016250"/>
          <p14:tracePt t="17608" x="9683750" y="3009900"/>
          <p14:tracePt t="17617" x="9734550" y="3003550"/>
          <p14:tracePt t="17626" x="9785350" y="3003550"/>
          <p14:tracePt t="17632" x="9848850" y="2997200"/>
          <p14:tracePt t="17642" x="9880600" y="2997200"/>
          <p14:tracePt t="17648" x="9893300" y="2990850"/>
          <p14:tracePt t="17658" x="9906000" y="2990850"/>
          <p14:tracePt t="17713" x="9912350" y="2984500"/>
          <p14:tracePt t="17729" x="9925050" y="2984500"/>
          <p14:tracePt t="17752" x="9931400" y="2984500"/>
          <p14:tracePt t="17776" x="9937750" y="2984500"/>
          <p14:tracePt t="17928" x="9937750" y="2978150"/>
          <p14:tracePt t="18096" x="9944100" y="3003550"/>
          <p14:tracePt t="18105" x="9950450" y="3048000"/>
          <p14:tracePt t="18112" x="9963150" y="3098800"/>
          <p14:tracePt t="18120" x="9963150" y="3117850"/>
          <p14:tracePt t="18130" x="9963150" y="3136900"/>
          <p14:tracePt t="18136" x="9963150" y="3149600"/>
          <p14:tracePt t="18146" x="9963150" y="3175000"/>
          <p14:tracePt t="18153" x="9963150" y="3206750"/>
          <p14:tracePt t="18160" x="9950450" y="3263900"/>
          <p14:tracePt t="18169" x="9950450" y="3321050"/>
          <p14:tracePt t="18177" x="9944100" y="3390900"/>
          <p14:tracePt t="18184" x="9937750" y="3448050"/>
          <p14:tracePt t="18194" x="9925050" y="3511550"/>
          <p14:tracePt t="18200" x="9918700" y="3562350"/>
          <p14:tracePt t="18208" x="9906000" y="3613150"/>
          <p14:tracePt t="18216" x="9899650" y="3657600"/>
          <p14:tracePt t="18225" x="9886950" y="3695700"/>
          <p14:tracePt t="18233" x="9874250" y="3733800"/>
          <p14:tracePt t="18241" x="9855200" y="3746500"/>
          <p14:tracePt t="18248" x="9842500" y="3765550"/>
          <p14:tracePt t="18256" x="9823450" y="3790950"/>
          <p14:tracePt t="18264" x="9798050" y="3822700"/>
          <p14:tracePt t="18273" x="9791700" y="3841750"/>
          <p14:tracePt t="18280" x="9772650" y="3860800"/>
          <p14:tracePt t="18288" x="9747250" y="3892550"/>
          <p14:tracePt t="18296" x="9740900" y="3905250"/>
          <p14:tracePt t="18304" x="9728200" y="3924300"/>
          <p14:tracePt t="18312" x="9715500" y="3937000"/>
          <p14:tracePt t="18320" x="9709150" y="3949700"/>
          <p14:tracePt t="18328" x="9696450" y="3962400"/>
          <p14:tracePt t="18335" x="9677400" y="3975100"/>
          <p14:tracePt t="18344" x="9664700" y="3987800"/>
          <p14:tracePt t="18352" x="9645650" y="4006850"/>
          <p14:tracePt t="18360" x="9626600" y="4019550"/>
          <p14:tracePt t="18369" x="9613900" y="4044950"/>
          <p14:tracePt t="18378" x="9601200" y="4070350"/>
          <p14:tracePt t="18384" x="9601200" y="4108450"/>
          <p14:tracePt t="18393" x="9601200" y="4146550"/>
          <p14:tracePt t="18401" x="9601200" y="4178300"/>
          <p14:tracePt t="18409" x="9601200" y="4197350"/>
          <p14:tracePt t="18417" x="9601200" y="4203700"/>
          <p14:tracePt t="18496" x="9607550" y="4197350"/>
          <p14:tracePt t="18504" x="9620250" y="4184650"/>
          <p14:tracePt t="18512" x="9639300" y="4159250"/>
          <p14:tracePt t="18520" x="9677400" y="4127500"/>
          <p14:tracePt t="18529" x="9728200" y="4064000"/>
          <p14:tracePt t="18536" x="9791700" y="4006850"/>
          <p14:tracePt t="18544" x="9867900" y="3937000"/>
          <p14:tracePt t="18552" x="9912350" y="3886200"/>
          <p14:tracePt t="18560" x="10001250" y="3797300"/>
          <p14:tracePt t="18568" x="10128250" y="3651250"/>
          <p14:tracePt t="18577" x="10166350" y="3594100"/>
          <p14:tracePt t="18585" x="10210800" y="3511550"/>
          <p14:tracePt t="18593" x="10242550" y="3441700"/>
          <p14:tracePt t="18601" x="10255250" y="3371850"/>
          <p14:tracePt t="18609" x="10255250" y="3321050"/>
          <p14:tracePt t="18617" x="10255250" y="3270250"/>
          <p14:tracePt t="18625" x="10242550" y="3200400"/>
          <p14:tracePt t="18633" x="10229850" y="3155950"/>
          <p14:tracePt t="18640" x="10210800" y="3092450"/>
          <p14:tracePt t="18649" x="10191750" y="3022600"/>
          <p14:tracePt t="18657" x="10172700" y="2959100"/>
          <p14:tracePt t="18664" x="10160000" y="2908300"/>
          <p14:tracePt t="18673" x="10160000" y="2895600"/>
          <p14:tracePt t="18680" x="10160000" y="2889250"/>
          <p14:tracePt t="18689" x="10160000" y="2882900"/>
          <p14:tracePt t="18962" x="10160000" y="2927350"/>
          <p14:tracePt t="18968" x="10166350" y="2978150"/>
          <p14:tracePt t="18976" x="10172700" y="3028950"/>
          <p14:tracePt t="18989" x="10172700" y="3073400"/>
          <p14:tracePt t="18997" x="10172700" y="3098800"/>
          <p14:tracePt t="19002" x="10172700" y="3124200"/>
          <p14:tracePt t="19009" x="10166350" y="3143250"/>
          <p14:tracePt t="19016" x="10160000" y="3181350"/>
          <p14:tracePt t="19026" x="10147300" y="3219450"/>
          <p14:tracePt t="19032" x="10134600" y="3244850"/>
          <p14:tracePt t="19041" x="10121900" y="3282950"/>
          <p14:tracePt t="19049" x="10109200" y="3314700"/>
          <p14:tracePt t="19056" x="10090150" y="3359150"/>
          <p14:tracePt t="19065" x="10077450" y="3397250"/>
          <p14:tracePt t="19073" x="10058400" y="3441700"/>
          <p14:tracePt t="19080" x="10033000" y="3479800"/>
          <p14:tracePt t="19089" x="10013950" y="3517900"/>
          <p14:tracePt t="19098" x="9988550" y="3536950"/>
          <p14:tracePt t="19104" x="9963150" y="3575050"/>
          <p14:tracePt t="19114" x="9937750" y="3606800"/>
          <p14:tracePt t="19121" x="9899650" y="3644900"/>
          <p14:tracePt t="19128" x="9861550" y="3695700"/>
          <p14:tracePt t="19136" x="9836150" y="3733800"/>
          <p14:tracePt t="19146" x="9810750" y="3765550"/>
          <p14:tracePt t="19152" x="9791700" y="3784600"/>
          <p14:tracePt t="19161" x="9772650" y="3803650"/>
          <p14:tracePt t="19170" x="9759950" y="3822700"/>
          <p14:tracePt t="19179" x="9753600" y="3829050"/>
          <p14:tracePt t="19185" x="9740900" y="3841750"/>
          <p14:tracePt t="19194" x="9728200" y="3860800"/>
          <p14:tracePt t="19201" x="9702800" y="3873500"/>
          <p14:tracePt t="19210" x="9690100" y="3886200"/>
          <p14:tracePt t="19217" x="9677400" y="3892550"/>
          <p14:tracePt t="19227" x="9658350" y="3905250"/>
          <p14:tracePt t="19232" x="9632950" y="3924300"/>
          <p14:tracePt t="19240" x="9626600" y="3924300"/>
          <p14:tracePt t="19248" x="9613900" y="3937000"/>
          <p14:tracePt t="19257" x="9601200" y="3949700"/>
          <p14:tracePt t="19265" x="9594850" y="3956050"/>
          <p14:tracePt t="19273" x="9582150" y="3968750"/>
          <p14:tracePt t="19280" x="9582150" y="3975100"/>
          <p14:tracePt t="19289" x="9569450" y="3981450"/>
          <p14:tracePt t="19296" x="9556750" y="3987800"/>
          <p14:tracePt t="19305" x="9550400" y="3994150"/>
          <p14:tracePt t="19312" x="9544050" y="4000500"/>
          <p14:tracePt t="19328" x="9537700" y="4000500"/>
          <p14:tracePt t="19336" x="9531350" y="4006850"/>
          <p14:tracePt t="19360" x="9531350" y="4013200"/>
          <p14:tracePt t="19416" x="9525000" y="4013200"/>
          <p14:tracePt t="19544" x="9531350" y="3987800"/>
          <p14:tracePt t="19553" x="9550400" y="3949700"/>
          <p14:tracePt t="19560" x="9575800" y="3905250"/>
          <p14:tracePt t="19569" x="9620250" y="3841750"/>
          <p14:tracePt t="19577" x="9658350" y="3778250"/>
          <p14:tracePt t="19586" x="9715500" y="3683000"/>
          <p14:tracePt t="19592" x="9747250" y="3613150"/>
          <p14:tracePt t="19601" x="9779000" y="3556000"/>
          <p14:tracePt t="19610" x="9785350" y="3530600"/>
          <p14:tracePt t="19616" x="9798050" y="3492500"/>
          <p14:tracePt t="19625" x="9798050" y="3467100"/>
          <p14:tracePt t="19632" x="9798050" y="3448050"/>
          <p14:tracePt t="19641" x="9804400" y="3429000"/>
          <p14:tracePt t="19650" x="9817100" y="3397250"/>
          <p14:tracePt t="19658" x="9829800" y="3352800"/>
          <p14:tracePt t="19665" x="9842500" y="3321050"/>
          <p14:tracePt t="19673" x="9848850" y="3276600"/>
          <p14:tracePt t="19680" x="9855200" y="3238500"/>
          <p14:tracePt t="19688" x="9861550" y="3200400"/>
          <p14:tracePt t="19696" x="9867900" y="3175000"/>
          <p14:tracePt t="19704" x="9867900" y="3149600"/>
          <p14:tracePt t="19713" x="9867900" y="3105150"/>
          <p14:tracePt t="19720" x="9867900" y="3079750"/>
          <p14:tracePt t="19728" x="9867900" y="3054350"/>
          <p14:tracePt t="19736" x="9867900" y="3028950"/>
          <p14:tracePt t="19744" x="9867900" y="2984500"/>
          <p14:tracePt t="19755" x="9867900" y="2959100"/>
          <p14:tracePt t="19761" x="9867900" y="2946400"/>
          <p14:tracePt t="19769" x="9867900" y="2927350"/>
          <p14:tracePt t="19776" x="9867900" y="2908300"/>
          <p14:tracePt t="19785" x="9867900" y="2901950"/>
          <p14:tracePt t="19792" x="9867900" y="2889250"/>
          <p14:tracePt t="19800" x="9867900" y="2882900"/>
          <p14:tracePt t="19809" x="9867900" y="2876550"/>
          <p14:tracePt t="19816" x="9867900" y="2870200"/>
          <p14:tracePt t="19825" x="9867900" y="2863850"/>
          <p14:tracePt t="19834" x="9867900" y="2851150"/>
          <p14:tracePt t="19841" x="9867900" y="2832100"/>
          <p14:tracePt t="19849" x="9867900" y="2825750"/>
          <p14:tracePt t="19857" x="9867900" y="2813050"/>
          <p14:tracePt t="19865" x="9867900" y="2806700"/>
          <p14:tracePt t="19874" x="9861550" y="2800350"/>
          <p14:tracePt t="19992" x="9861550" y="2870200"/>
          <p14:tracePt t="20001" x="9861550" y="2946400"/>
          <p14:tracePt t="20009" x="9861550" y="3022600"/>
          <p14:tracePt t="20016" x="9861550" y="3111500"/>
          <p14:tracePt t="20024" x="9861550" y="3168650"/>
          <p14:tracePt t="20032" x="9861550" y="3244850"/>
          <p14:tracePt t="20041" x="9861550" y="3289300"/>
          <p14:tracePt t="20048" x="9861550" y="3346450"/>
          <p14:tracePt t="20056" x="9861550" y="3390900"/>
          <p14:tracePt t="20065" x="9861550" y="3429000"/>
          <p14:tracePt t="20072" x="9848850" y="3454400"/>
          <p14:tracePt t="20080" x="9836150" y="3486150"/>
          <p14:tracePt t="20088" x="9823450" y="3511550"/>
          <p14:tracePt t="20096" x="9798050" y="3543300"/>
          <p14:tracePt t="20104" x="9779000" y="3575050"/>
          <p14:tracePt t="20114" x="9753600" y="3619500"/>
          <p14:tracePt t="20120" x="9747250" y="3651250"/>
          <p14:tracePt t="20131" x="9740900" y="3670300"/>
          <p14:tracePt t="20136" x="9721850" y="3689350"/>
          <p14:tracePt t="20144" x="9715500" y="3702050"/>
          <p14:tracePt t="20153" x="9702800" y="3727450"/>
          <p14:tracePt t="20162" x="9696450" y="3733800"/>
          <p14:tracePt t="20169" x="9671050" y="3759200"/>
          <p14:tracePt t="20179" x="9639300" y="3784600"/>
          <p14:tracePt t="20186" x="9613900" y="3803650"/>
          <p14:tracePt t="20194" x="9575800" y="3822700"/>
          <p14:tracePt t="20200" x="9537700" y="3854450"/>
          <p14:tracePt t="20214" x="9518650" y="3867150"/>
          <p14:tracePt t="20218" x="9505950" y="3867150"/>
          <p14:tracePt t="20227" x="9505950" y="3873500"/>
          <p14:tracePt t="20232" x="9493250" y="3873500"/>
          <p14:tracePt t="20241" x="9486900" y="3879850"/>
          <p14:tracePt t="20250" x="9480550" y="3879850"/>
          <p14:tracePt t="20259" x="9461500" y="3886200"/>
          <p14:tracePt t="20264" x="9442450" y="3886200"/>
          <p14:tracePt t="20277" x="9429750" y="3886200"/>
          <p14:tracePt t="20281" x="9385300" y="3892550"/>
          <p14:tracePt t="20294" x="9334500" y="3905250"/>
          <p14:tracePt t="20298" x="9245600" y="3924300"/>
          <p14:tracePt t="20304" x="9169400" y="3930650"/>
          <p14:tracePt t="20312" x="8985250" y="3968750"/>
          <p14:tracePt t="20325" x="8750300" y="4013200"/>
          <p14:tracePt t="20330" x="8489950" y="4038600"/>
          <p14:tracePt t="20335" x="8299450" y="4076700"/>
          <p14:tracePt t="20344" x="8223250" y="4095750"/>
          <p14:tracePt t="20354" x="8051800" y="4127500"/>
          <p14:tracePt t="20361" x="7835900" y="4165600"/>
          <p14:tracePt t="20369" x="7747000" y="4178300"/>
          <p14:tracePt t="20376" x="7632700" y="4184650"/>
          <p14:tracePt t="20385" x="7543800" y="4191000"/>
          <p14:tracePt t="20393" x="7429500" y="4210050"/>
          <p14:tracePt t="20401" x="7289800" y="4210050"/>
          <p14:tracePt t="20410" x="7226300" y="4210050"/>
          <p14:tracePt t="20416" x="7143750" y="4210050"/>
          <p14:tracePt t="20424" x="7004050" y="4210050"/>
          <p14:tracePt t="20432" x="6934200" y="4210050"/>
          <p14:tracePt t="20441" x="6870700" y="4210050"/>
          <p14:tracePt t="20448" x="6807200" y="4210050"/>
          <p14:tracePt t="20457" x="6756400" y="4203700"/>
          <p14:tracePt t="20464" x="6731000" y="4203700"/>
          <p14:tracePt t="20472" x="6686550" y="4203700"/>
          <p14:tracePt t="20480" x="6667500" y="4203700"/>
          <p14:tracePt t="20489" x="6661150" y="4197350"/>
          <p14:tracePt t="20496" x="6654800" y="4197350"/>
          <p14:tracePt t="20545" x="6661150" y="4197350"/>
          <p14:tracePt t="20553" x="6680200" y="4197350"/>
          <p14:tracePt t="20561" x="6686550" y="4197350"/>
          <p14:tracePt t="20569" x="6705600" y="4197350"/>
          <p14:tracePt t="20577" x="6743700" y="4184650"/>
          <p14:tracePt t="20584" x="6788150" y="4165600"/>
          <p14:tracePt t="20594" x="6832600" y="4159250"/>
          <p14:tracePt t="20600" x="6883400" y="4146550"/>
          <p14:tracePt t="20608" x="6959600" y="4133850"/>
          <p14:tracePt t="20616" x="7010400" y="4133850"/>
          <p14:tracePt t="20624" x="7067550" y="4133850"/>
          <p14:tracePt t="20633" x="7131050" y="4133850"/>
          <p14:tracePt t="20641" x="7181850" y="4133850"/>
          <p14:tracePt t="20648" x="7258050" y="4133850"/>
          <p14:tracePt t="20657" x="7385050" y="4140200"/>
          <p14:tracePt t="20664" x="7461250" y="4159250"/>
          <p14:tracePt t="20672" x="7531100" y="4159250"/>
          <p14:tracePt t="20681" x="7594600" y="4165600"/>
          <p14:tracePt t="20689" x="7632700" y="4171950"/>
          <p14:tracePt t="20697" x="7651750" y="4171950"/>
          <p14:tracePt t="20737" x="7632700" y="4171950"/>
          <p14:tracePt t="20744" x="7607300" y="4165600"/>
          <p14:tracePt t="20754" x="7569200" y="4152900"/>
          <p14:tracePt t="20760" x="7531100" y="4146550"/>
          <p14:tracePt t="20769" x="7493000" y="4133850"/>
          <p14:tracePt t="20777" x="7486650" y="4133850"/>
          <p14:tracePt t="20793" x="7473950" y="4133850"/>
          <p14:tracePt t="20834" x="7486650" y="4133850"/>
          <p14:tracePt t="20840" x="7543800" y="4140200"/>
          <p14:tracePt t="20849" x="7620000" y="4165600"/>
          <p14:tracePt t="20858" x="7708900" y="4165600"/>
          <p14:tracePt t="20865" x="7867650" y="4165600"/>
          <p14:tracePt t="20872" x="7994650" y="4152900"/>
          <p14:tracePt t="20881" x="8089900" y="4140200"/>
          <p14:tracePt t="20888" x="8293100" y="4108450"/>
          <p14:tracePt t="20897" x="8388350" y="4089400"/>
          <p14:tracePt t="20904" x="8502650" y="4076700"/>
          <p14:tracePt t="20913" x="8597900" y="4070350"/>
          <p14:tracePt t="20920" x="8680450" y="4070350"/>
          <p14:tracePt t="20930" x="8763000" y="4070350"/>
          <p14:tracePt t="20936" x="8813800" y="4070350"/>
          <p14:tracePt t="20946" x="8864600" y="4070350"/>
          <p14:tracePt t="20952" x="8883650" y="4070350"/>
          <p14:tracePt t="20961" x="8909050" y="4070350"/>
          <p14:tracePt t="20969" x="8940800" y="4070350"/>
          <p14:tracePt t="20977" x="8972550" y="4070350"/>
          <p14:tracePt t="20986" x="9010650" y="4070350"/>
          <p14:tracePt t="20993" x="9036050" y="4070350"/>
          <p14:tracePt t="21002" x="9074150" y="4070350"/>
          <p14:tracePt t="21009" x="9112250" y="4070350"/>
          <p14:tracePt t="21017" x="9156700" y="4064000"/>
          <p14:tracePt t="21026" x="9226550" y="4057650"/>
          <p14:tracePt t="21033" x="9283700" y="4057650"/>
          <p14:tracePt t="21042" x="9340850" y="4051300"/>
          <p14:tracePt t="21048" x="9404350" y="4051300"/>
          <p14:tracePt t="21057" x="9461500" y="4038600"/>
          <p14:tracePt t="21064" x="9531350" y="4032250"/>
          <p14:tracePt t="21073" x="9582150" y="4019550"/>
          <p14:tracePt t="21081" x="9632950" y="4013200"/>
          <p14:tracePt t="21088" x="9677400" y="4006850"/>
          <p14:tracePt t="21096" x="9721850" y="4000500"/>
          <p14:tracePt t="21104" x="9759950" y="4000500"/>
          <p14:tracePt t="21113" x="9785350" y="3994150"/>
          <p14:tracePt t="21120" x="9810750" y="3994150"/>
          <p14:tracePt t="21130" x="9829800" y="3994150"/>
          <p14:tracePt t="21135" x="9848850" y="4000500"/>
          <p14:tracePt t="21146" x="9874250" y="4000500"/>
          <p14:tracePt t="21153" x="9912350" y="4000500"/>
          <p14:tracePt t="21161" x="9963150" y="4006850"/>
          <p14:tracePt t="21169" x="10039350" y="4013200"/>
          <p14:tracePt t="21177" x="10109200" y="4019550"/>
          <p14:tracePt t="21184" x="10172700" y="4019550"/>
          <p14:tracePt t="21193" x="10242550" y="4019550"/>
          <p14:tracePt t="21201" x="10318750" y="4019550"/>
          <p14:tracePt t="21210" x="10350500" y="4019550"/>
          <p14:tracePt t="21216" x="10401300" y="4019550"/>
          <p14:tracePt t="21225" x="10433050" y="4019550"/>
          <p14:tracePt t="21233" x="10445750" y="4019550"/>
          <p14:tracePt t="21240" x="10458450" y="4019550"/>
          <p14:tracePt t="21248" x="10464800" y="4019550"/>
          <p14:tracePt t="21257" x="10471150" y="4019550"/>
          <p14:tracePt t="21264" x="10483850" y="4019550"/>
          <p14:tracePt t="21280" x="10496550" y="4019550"/>
          <p14:tracePt t="21288" x="10509250" y="4032250"/>
          <p14:tracePt t="21296" x="10528300" y="4038600"/>
          <p14:tracePt t="21304" x="10541000" y="4038600"/>
          <p14:tracePt t="21313" x="10553700" y="4044950"/>
          <p14:tracePt t="21320" x="10560050" y="4051300"/>
          <p14:tracePt t="21344" x="10566400" y="4051300"/>
          <p14:tracePt t="21369" x="10572750" y="4051300"/>
          <p14:tracePt t="21377" x="10579100" y="4051300"/>
          <p14:tracePt t="21384" x="10604500" y="4070350"/>
          <p14:tracePt t="21393" x="10642600" y="4083050"/>
          <p14:tracePt t="21400" x="10680700" y="4095750"/>
          <p14:tracePt t="21409" x="10699750" y="4095750"/>
          <p14:tracePt t="21416" x="10725150" y="4095750"/>
          <p14:tracePt t="21427" x="10737850" y="4102100"/>
          <p14:tracePt t="21432" x="10744200" y="4102100"/>
          <p14:tracePt t="21449" x="10750550" y="4108450"/>
          <p14:tracePt t="21496" x="10744200" y="4108450"/>
          <p14:tracePt t="21505" x="10744200" y="4102100"/>
          <p14:tracePt t="21512" x="10737850" y="4102100"/>
          <p14:tracePt t="21521" x="10725150" y="4095750"/>
          <p14:tracePt t="21528" x="10718800" y="4089400"/>
          <p14:tracePt t="21536" x="10706100" y="4083050"/>
          <p14:tracePt t="21546" x="10680700" y="4070350"/>
          <p14:tracePt t="21554" x="10648950" y="4064000"/>
          <p14:tracePt t="21561" x="10610850" y="4051300"/>
          <p14:tracePt t="21570" x="10566400" y="4038600"/>
          <p14:tracePt t="21577" x="10547350" y="4032250"/>
          <p14:tracePt t="21586" x="10515600" y="4025900"/>
          <p14:tracePt t="21593" x="10496550" y="4025900"/>
          <p14:tracePt t="21601" x="10490200" y="4019550"/>
          <p14:tracePt t="21610" x="10483850" y="4019550"/>
          <p14:tracePt t="21616" x="10471150" y="4013200"/>
          <p14:tracePt t="21625" x="10452100" y="4013200"/>
          <p14:tracePt t="21632" x="10420350" y="4013200"/>
          <p14:tracePt t="21641" x="10369550" y="4013200"/>
          <p14:tracePt t="21648" x="10318750" y="4013200"/>
          <p14:tracePt t="21657" x="10248900" y="4013200"/>
          <p14:tracePt t="21665" x="10198100" y="4013200"/>
          <p14:tracePt t="21673" x="10153650" y="4013200"/>
          <p14:tracePt t="21680" x="10115550" y="4013200"/>
          <p14:tracePt t="21689" x="10058400" y="4013200"/>
          <p14:tracePt t="21696" x="10026650" y="4013200"/>
          <p14:tracePt t="21704" x="9982200" y="4013200"/>
          <p14:tracePt t="21713" x="9937750" y="4006850"/>
          <p14:tracePt t="21720" x="9886950" y="4006850"/>
          <p14:tracePt t="21729" x="9848850" y="4006850"/>
          <p14:tracePt t="21735" x="9823450" y="4006850"/>
          <p14:tracePt t="21745" x="9791700" y="4006850"/>
          <p14:tracePt t="21752" x="9785350" y="4006850"/>
          <p14:tracePt t="21761" x="9766300" y="4013200"/>
          <p14:tracePt t="21769" x="9759950" y="4013200"/>
          <p14:tracePt t="21777" x="9747250" y="4013200"/>
          <p14:tracePt t="21784" x="9740900" y="4025900"/>
          <p14:tracePt t="21792" x="9734550" y="4032250"/>
          <p14:tracePt t="21801" x="9728200" y="4032250"/>
          <p14:tracePt t="21811" x="9721850" y="4044950"/>
          <p14:tracePt t="21816" x="9721850" y="4057650"/>
          <p14:tracePt t="21825" x="9715500" y="4070350"/>
          <p14:tracePt t="21833" x="9715500" y="4076700"/>
          <p14:tracePt t="21849" x="9715500" y="4083050"/>
          <p14:tracePt t="21865" x="9715500" y="4089400"/>
          <p14:tracePt t="21885" x="9715500" y="4095750"/>
          <p14:tracePt t="21888" x="9740900" y="4108450"/>
          <p14:tracePt t="21898" x="9759950" y="4127500"/>
          <p14:tracePt t="21905" x="9798050" y="4146550"/>
          <p14:tracePt t="21913" x="9829800" y="4159250"/>
          <p14:tracePt t="21920" x="9867900" y="4178300"/>
          <p14:tracePt t="21931" x="9893300" y="4191000"/>
          <p14:tracePt t="21936" x="9931400" y="4197350"/>
          <p14:tracePt t="21945" x="9950450" y="4210050"/>
          <p14:tracePt t="21953" x="9982200" y="4216400"/>
          <p14:tracePt t="21960" x="10001250" y="4222750"/>
          <p14:tracePt t="21968" x="10033000" y="4229100"/>
          <p14:tracePt t="21979" x="10071100" y="4235450"/>
          <p14:tracePt t="21988" x="10115550" y="4241800"/>
          <p14:tracePt t="21995" x="10147300" y="4248150"/>
          <p14:tracePt t="22000" x="10179050" y="4248150"/>
          <p14:tracePt t="22008" x="10210800" y="4254500"/>
          <p14:tracePt t="22017" x="10242550" y="4260850"/>
          <p14:tracePt t="22026" x="10274300" y="4260850"/>
          <p14:tracePt t="22032" x="10299700" y="4260850"/>
          <p14:tracePt t="22040" x="10337800" y="4260850"/>
          <p14:tracePt t="22048" x="10356850" y="4260850"/>
          <p14:tracePt t="22057" x="10382250" y="4248150"/>
          <p14:tracePt t="22065" x="10407650" y="4235450"/>
          <p14:tracePt t="22074" x="10420350" y="4229100"/>
          <p14:tracePt t="22081" x="10433050" y="4222750"/>
          <p14:tracePt t="22089" x="10452100" y="4222750"/>
          <p14:tracePt t="22097" x="10471150" y="4216400"/>
          <p14:tracePt t="22104" x="10496550" y="4216400"/>
          <p14:tracePt t="22112" x="10534650" y="4216400"/>
          <p14:tracePt t="22120" x="10560050" y="4216400"/>
          <p14:tracePt t="22130" x="10585450" y="4210050"/>
          <p14:tracePt t="22135" x="10610850" y="4203700"/>
          <p14:tracePt t="22144" x="10623550" y="4203700"/>
          <p14:tracePt t="22152" x="10629900" y="4191000"/>
          <p14:tracePt t="22162" x="10642600" y="4184650"/>
          <p14:tracePt t="22169" x="10655300" y="4184650"/>
          <p14:tracePt t="22177" x="10661650" y="4171950"/>
          <p14:tracePt t="22185" x="10668000" y="4171950"/>
          <p14:tracePt t="22193" x="10680700" y="4159250"/>
          <p14:tracePt t="22200" x="10687050" y="4152900"/>
          <p14:tracePt t="22210" x="10699750" y="4152900"/>
          <p14:tracePt t="22216" x="10712450" y="4152900"/>
          <p14:tracePt t="22226" x="10712450" y="4146550"/>
          <p14:tracePt t="22233" x="10718800" y="4146550"/>
          <p14:tracePt t="22249" x="10718800" y="4140200"/>
          <p14:tracePt t="22258" x="10725150" y="4140200"/>
          <p14:tracePt t="22288" x="10731500" y="4140200"/>
          <p14:tracePt t="22328" x="10731500" y="4133850"/>
          <p14:tracePt t="22377" x="10725150" y="4133850"/>
          <p14:tracePt t="22472" x="10718800" y="4133850"/>
          <p14:tracePt t="22488" x="10706100" y="4140200"/>
          <p14:tracePt t="22496" x="10687050" y="4159250"/>
          <p14:tracePt t="22504" x="10661650" y="4171950"/>
          <p14:tracePt t="22512" x="10642600" y="4197350"/>
          <p14:tracePt t="22521" x="10610850" y="4216400"/>
          <p14:tracePt t="22529" x="10579100" y="4235450"/>
          <p14:tracePt t="22536" x="10547350" y="4267200"/>
          <p14:tracePt t="22545" x="10502900" y="4305300"/>
          <p14:tracePt t="22553" x="10471150" y="4343400"/>
          <p14:tracePt t="22561" x="10433050" y="4381500"/>
          <p14:tracePt t="22570" x="10388600" y="4419600"/>
          <p14:tracePt t="22577" x="10350500" y="4445000"/>
          <p14:tracePt t="22586" x="10312400" y="4476750"/>
          <p14:tracePt t="22594" x="10261600" y="4514850"/>
          <p14:tracePt t="22601" x="10198100" y="4546600"/>
          <p14:tracePt t="22609" x="10077450" y="4603750"/>
          <p14:tracePt t="22617" x="9994900" y="4648200"/>
          <p14:tracePt t="22625" x="9931400" y="4692650"/>
          <p14:tracePt t="22632" x="9842500" y="4730750"/>
          <p14:tracePt t="22641" x="9702800" y="4787900"/>
          <p14:tracePt t="22648" x="9588500" y="4832350"/>
          <p14:tracePt t="22659" x="9537700" y="4851400"/>
          <p14:tracePt t="22665" x="9448800" y="4870450"/>
          <p14:tracePt t="22673" x="9290050" y="4908550"/>
          <p14:tracePt t="22681" x="9175750" y="4921250"/>
          <p14:tracePt t="22688" x="8997950" y="4940300"/>
          <p14:tracePt t="22697" x="8737600" y="4940300"/>
          <p14:tracePt t="22704" x="8496300" y="4940300"/>
          <p14:tracePt t="22713" x="8324850" y="4940300"/>
          <p14:tracePt t="22721" x="8229600" y="4940300"/>
          <p14:tracePt t="22728" x="8064500" y="4933950"/>
          <p14:tracePt t="22736" x="7962900" y="4914900"/>
          <p14:tracePt t="22744" x="7829550" y="4889500"/>
          <p14:tracePt t="22753" x="7753350" y="4876800"/>
          <p14:tracePt t="22760" x="7683500" y="4857750"/>
          <p14:tracePt t="22769" x="7556500" y="4813300"/>
          <p14:tracePt t="22776" x="7499350" y="4794250"/>
          <p14:tracePt t="22784" x="7391400" y="4743450"/>
          <p14:tracePt t="22794" x="7302500" y="4705350"/>
          <p14:tracePt t="22800" x="7105650" y="4629150"/>
          <p14:tracePt t="22809" x="7054850" y="4610100"/>
          <p14:tracePt t="22817" x="6978650" y="4572000"/>
          <p14:tracePt t="22826" x="6908800" y="4546600"/>
          <p14:tracePt t="22833" x="6858000" y="4533900"/>
          <p14:tracePt t="22842" x="6813550" y="4514850"/>
          <p14:tracePt t="22849" x="6788150" y="4508500"/>
          <p14:tracePt t="22856" x="6750050" y="4495800"/>
          <p14:tracePt t="22865" x="6718300" y="4483100"/>
          <p14:tracePt t="22873" x="6692900" y="4476750"/>
          <p14:tracePt t="22882" x="6673850" y="4470400"/>
          <p14:tracePt t="22890" x="6654800" y="4457700"/>
          <p14:tracePt t="22897" x="6629400" y="4445000"/>
          <p14:tracePt t="22904" x="6610350" y="4432300"/>
          <p14:tracePt t="22912" x="6597650" y="4425950"/>
          <p14:tracePt t="22920" x="6591300" y="4425950"/>
          <p14:tracePt t="22930" x="6591300" y="4419600"/>
          <p14:tracePt t="22936" x="6584950" y="4419600"/>
          <p14:tracePt t="22945" x="6578600" y="4413250"/>
          <p14:tracePt t="22953" x="6565900" y="4413250"/>
          <p14:tracePt t="22960" x="6553200" y="4406900"/>
          <p14:tracePt t="22969" x="6540500" y="4400550"/>
          <p14:tracePt t="22976" x="6521450" y="4387850"/>
          <p14:tracePt t="22987" x="6496050" y="4375150"/>
          <p14:tracePt t="22993" x="6483350" y="4375150"/>
          <p14:tracePt t="23001" x="6464300" y="4368800"/>
          <p14:tracePt t="23010" x="6445250" y="4356100"/>
          <p14:tracePt t="23016" x="6426200" y="4349750"/>
          <p14:tracePt t="23026" x="6407150" y="4343400"/>
          <p14:tracePt t="23033" x="6394450" y="4343400"/>
          <p14:tracePt t="23041" x="6388100" y="4337050"/>
          <p14:tracePt t="23049" x="6381750" y="4337050"/>
          <p14:tracePt t="23057" x="6369050" y="4337050"/>
          <p14:tracePt t="23064" x="6362700" y="4330700"/>
          <p14:tracePt t="23072" x="6343650" y="4324350"/>
          <p14:tracePt t="23081" x="6330950" y="4318000"/>
          <p14:tracePt t="23088" x="6311900" y="4318000"/>
          <p14:tracePt t="23096" x="6286500" y="4305300"/>
          <p14:tracePt t="23105" x="6273800" y="4298950"/>
          <p14:tracePt t="23112" x="6261100" y="4298950"/>
          <p14:tracePt t="23121" x="6248400" y="4298950"/>
          <p14:tracePt t="23129" x="6235700" y="4292600"/>
          <p14:tracePt t="23136" x="6223000" y="4286250"/>
          <p14:tracePt t="23145" x="6216650" y="4286250"/>
          <p14:tracePt t="23152" x="6210300" y="4286250"/>
          <p14:tracePt t="23161" x="6197600" y="4286250"/>
          <p14:tracePt t="23169" x="6184900" y="4286250"/>
          <p14:tracePt t="23176" x="6172200" y="4273550"/>
          <p14:tracePt t="23184" x="6159500" y="4267200"/>
          <p14:tracePt t="23194" x="6153150" y="4267200"/>
          <p14:tracePt t="23200" x="6146800" y="4267200"/>
          <p14:tracePt t="23209" x="6140450" y="4267200"/>
          <p14:tracePt t="23216" x="6134100" y="4260850"/>
          <p14:tracePt t="23225" x="6127750" y="4260850"/>
          <p14:tracePt t="23233" x="6115050" y="4254500"/>
          <p14:tracePt t="23241" x="6102350" y="4254500"/>
          <p14:tracePt t="23248" x="6089650" y="4254500"/>
          <p14:tracePt t="23256" x="6083300" y="4248150"/>
          <p14:tracePt t="23265" x="6070600" y="4248150"/>
          <p14:tracePt t="23273" x="6057900" y="4248150"/>
          <p14:tracePt t="23280" x="6051550" y="4241800"/>
          <p14:tracePt t="23288" x="6045200" y="4241800"/>
          <p14:tracePt t="23305" x="6038850" y="4241800"/>
          <p14:tracePt t="23313" x="6026150" y="4241800"/>
          <p14:tracePt t="23320" x="6019800" y="4241800"/>
          <p14:tracePt t="23329" x="6013450" y="4241800"/>
          <p14:tracePt t="23336" x="6007100" y="4241800"/>
          <p14:tracePt t="23344" x="5994400" y="4241800"/>
          <p14:tracePt t="23353" x="5988050" y="4241800"/>
          <p14:tracePt t="23361" x="5981700" y="4241800"/>
          <p14:tracePt t="23369" x="5969000" y="4235450"/>
          <p14:tracePt t="23376" x="5962650" y="4235450"/>
          <p14:tracePt t="23384" x="5943600" y="4235450"/>
          <p14:tracePt t="23393" x="5937250" y="4235450"/>
          <p14:tracePt t="23401" x="5937250" y="4229100"/>
          <p14:tracePt t="23410" x="5930900" y="4229100"/>
          <p14:tracePt t="23417" x="5924550" y="4229100"/>
          <p14:tracePt t="23426" x="5911850" y="4229100"/>
          <p14:tracePt t="23432" x="5905500" y="4229100"/>
          <p14:tracePt t="23442" x="5886450" y="4229100"/>
          <p14:tracePt t="23448" x="5880100" y="4229100"/>
          <p14:tracePt t="23456" x="5873750" y="4229100"/>
          <p14:tracePt t="23465" x="5867400" y="4229100"/>
          <p14:tracePt t="23474" x="5854700" y="4229100"/>
          <p14:tracePt t="23481" x="5854700" y="4222750"/>
          <p14:tracePt t="23488" x="5848350" y="4222750"/>
          <p14:tracePt t="23497" x="5835650" y="4222750"/>
          <p14:tracePt t="23505" x="5829300" y="4222750"/>
          <p14:tracePt t="23513" x="5822950" y="4222750"/>
          <p14:tracePt t="23521" x="5810250" y="4222750"/>
          <p14:tracePt t="23529" x="5803900" y="4222750"/>
          <p14:tracePt t="23536" x="5797550" y="4222750"/>
          <p14:tracePt t="23544" x="5791200" y="4222750"/>
          <p14:tracePt t="23553" x="5784850" y="4222750"/>
          <p14:tracePt t="23561" x="5778500" y="4222750"/>
          <p14:tracePt t="23577" x="5772150" y="4216400"/>
          <p14:tracePt t="23592" x="5759450" y="4216400"/>
          <p14:tracePt t="23609" x="5753100" y="4216400"/>
          <p14:tracePt t="23616" x="5746750" y="4216400"/>
          <p14:tracePt t="23625" x="5740400" y="4216400"/>
          <p14:tracePt t="23633" x="5734050" y="4216400"/>
          <p14:tracePt t="23640" x="5727700" y="4216400"/>
          <p14:tracePt t="23650" x="5721350" y="4216400"/>
          <p14:tracePt t="23656" x="5715000" y="4216400"/>
          <p14:tracePt t="23665" x="5702300" y="4216400"/>
          <p14:tracePt t="23673" x="5695950" y="4216400"/>
          <p14:tracePt t="23688" x="5689600" y="4216400"/>
          <p14:tracePt t="23713" x="5683250" y="4216400"/>
          <p14:tracePt t="23720" x="5676900" y="4216400"/>
          <p14:tracePt t="23728" x="5670550" y="4222750"/>
          <p14:tracePt t="23735" x="5664200" y="4222750"/>
          <p14:tracePt t="23744" x="5657850" y="4222750"/>
          <p14:tracePt t="23754" x="5651500" y="4222750"/>
          <p14:tracePt t="23760" x="5645150" y="4229100"/>
          <p14:tracePt t="23768" x="5638800" y="4229100"/>
          <p14:tracePt t="23777" x="5626100" y="4229100"/>
          <p14:tracePt t="23784" x="5619750" y="4235450"/>
          <p14:tracePt t="23794" x="5613400" y="4241800"/>
          <p14:tracePt t="23800" x="5607050" y="4254500"/>
          <p14:tracePt t="23809" x="5600700" y="4260850"/>
          <p14:tracePt t="23817" x="5594350" y="4279900"/>
          <p14:tracePt t="23826" x="5581650" y="4292600"/>
          <p14:tracePt t="23834" x="5575300" y="4305300"/>
          <p14:tracePt t="23842" x="5562600" y="4318000"/>
          <p14:tracePt t="23848" x="5562600" y="4330700"/>
          <p14:tracePt t="23856" x="5556250" y="4349750"/>
          <p14:tracePt t="23866" x="5556250" y="4368800"/>
          <p14:tracePt t="23873" x="5556250" y="4394200"/>
          <p14:tracePt t="23884" x="5562600" y="4419600"/>
          <p14:tracePt t="23888" x="5575300" y="4451350"/>
          <p14:tracePt t="23896" x="5600700" y="4470400"/>
          <p14:tracePt t="23904" x="5632450" y="4489450"/>
          <p14:tracePt t="23914" x="5670550" y="4508500"/>
          <p14:tracePt t="23920" x="5715000" y="4521200"/>
          <p14:tracePt t="23929" x="5759450" y="4533900"/>
          <p14:tracePt t="23935" x="5791200" y="4546600"/>
          <p14:tracePt t="23944" x="5842000" y="4565650"/>
          <p14:tracePt t="23953" x="5886450" y="4578350"/>
          <p14:tracePt t="23960" x="5943600" y="4591050"/>
          <p14:tracePt t="23968" x="6007100" y="4616450"/>
          <p14:tracePt t="23976" x="6076950" y="4629150"/>
          <p14:tracePt t="23986" x="6153150" y="4654550"/>
          <p14:tracePt t="23996" x="6229350" y="4667250"/>
          <p14:tracePt t="24001" x="6324600" y="4686300"/>
          <p14:tracePt t="24010" x="6470650" y="4692650"/>
          <p14:tracePt t="24017" x="6610350" y="4692650"/>
          <p14:tracePt t="24026" x="6686550" y="4692650"/>
          <p14:tracePt t="24032" x="6750050" y="4679950"/>
          <p14:tracePt t="24041" x="6788150" y="4673600"/>
          <p14:tracePt t="24049" x="6838950" y="4660900"/>
          <p14:tracePt t="24057" x="6902450" y="4641850"/>
          <p14:tracePt t="24064" x="6946900" y="4629150"/>
          <p14:tracePt t="24073" x="7010400" y="4603750"/>
          <p14:tracePt t="24080" x="7086600" y="4584700"/>
          <p14:tracePt t="24088" x="7131050" y="4572000"/>
          <p14:tracePt t="24096" x="7200900" y="4559300"/>
          <p14:tracePt t="24104" x="7283450" y="4540250"/>
          <p14:tracePt t="24113" x="7334250" y="4527550"/>
          <p14:tracePt t="24120" x="7391400" y="4521200"/>
          <p14:tracePt t="24129" x="7423150" y="4521200"/>
          <p14:tracePt t="24136" x="7467600" y="4508500"/>
          <p14:tracePt t="24146" x="7493000" y="4502150"/>
          <p14:tracePt t="24153" x="7537450" y="4495800"/>
          <p14:tracePt t="24160" x="7569200" y="4476750"/>
          <p14:tracePt t="24169" x="7613650" y="4464050"/>
          <p14:tracePt t="24177" x="7639050" y="4445000"/>
          <p14:tracePt t="24184" x="7664450" y="4432300"/>
          <p14:tracePt t="24192" x="7683500" y="4425950"/>
          <p14:tracePt t="24200" x="7715250" y="4413250"/>
          <p14:tracePt t="24209" x="7734300" y="4394200"/>
          <p14:tracePt t="24216" x="7747000" y="4394200"/>
          <p14:tracePt t="24225" x="7759700" y="4375150"/>
          <p14:tracePt t="24232" x="7766050" y="4368800"/>
          <p14:tracePt t="24241" x="7766050" y="4356100"/>
          <p14:tracePt t="24248" x="7766050" y="4337050"/>
          <p14:tracePt t="24256" x="7766050" y="4318000"/>
          <p14:tracePt t="24265" x="7766050" y="4298950"/>
          <p14:tracePt t="24272" x="7747000" y="4273550"/>
          <p14:tracePt t="24280" x="7715250" y="4248150"/>
          <p14:tracePt t="24288" x="7677150" y="4216400"/>
          <p14:tracePt t="24297" x="7632700" y="4197350"/>
          <p14:tracePt t="24304" x="7588250" y="4171950"/>
          <p14:tracePt t="24314" x="7531100" y="4146550"/>
          <p14:tracePt t="24320" x="7473950" y="4127500"/>
          <p14:tracePt t="24328" x="7410450" y="4095750"/>
          <p14:tracePt t="24336" x="7340600" y="4083050"/>
          <p14:tracePt t="24345" x="7207250" y="4051300"/>
          <p14:tracePt t="24353" x="7105650" y="4032250"/>
          <p14:tracePt t="24360" x="7023100" y="4025900"/>
          <p14:tracePt t="24369" x="6940550" y="4019550"/>
          <p14:tracePt t="24376" x="6838950" y="4019550"/>
          <p14:tracePt t="24385" x="6743700" y="4019550"/>
          <p14:tracePt t="24393" x="6661150" y="4019550"/>
          <p14:tracePt t="24401" x="6546850" y="4019550"/>
          <p14:tracePt t="24413" x="6388100" y="4019550"/>
          <p14:tracePt t="24418" x="6261100" y="4019550"/>
          <p14:tracePt t="24428" x="6178550" y="4019550"/>
          <p14:tracePt t="24432" x="6096000" y="4019550"/>
          <p14:tracePt t="24442" x="6019800" y="4032250"/>
          <p14:tracePt t="24451" x="5956300" y="4038600"/>
          <p14:tracePt t="24460" x="5899150" y="4051300"/>
          <p14:tracePt t="24465" x="5835650" y="4064000"/>
          <p14:tracePt t="24475" x="5784850" y="4076700"/>
          <p14:tracePt t="24480" x="5740400" y="4095750"/>
          <p14:tracePt t="24494" x="5708650" y="4114800"/>
          <p14:tracePt t="24498" x="5702300" y="4121150"/>
          <p14:tracePt t="24503" x="5683250" y="4133850"/>
          <p14:tracePt t="24512" x="5670550" y="4133850"/>
          <p14:tracePt t="24525" x="5664200" y="4146550"/>
          <p14:tracePt t="24530" x="5651500" y="4152900"/>
          <p14:tracePt t="24536" x="5645150" y="4159250"/>
          <p14:tracePt t="24547" x="5638800" y="4165600"/>
          <p14:tracePt t="24648" x="5638800" y="4171950"/>
          <p14:tracePt t="24657" x="5638800" y="4178300"/>
          <p14:tracePt t="24664" x="5638800" y="4184650"/>
          <p14:tracePt t="24673" x="5638800" y="4197350"/>
          <p14:tracePt t="24680" x="5638800" y="4210050"/>
          <p14:tracePt t="24688" x="5638800" y="4222750"/>
          <p14:tracePt t="24696" x="5638800" y="4229100"/>
          <p14:tracePt t="24705" x="5632450" y="4235450"/>
          <p14:tracePt t="24713" x="5632450" y="4248150"/>
          <p14:tracePt t="24720" x="5632450" y="4260850"/>
          <p14:tracePt t="24729" x="5626100" y="4273550"/>
          <p14:tracePt t="24736" x="5626100" y="4279900"/>
          <p14:tracePt t="24745" x="5626100" y="4292600"/>
          <p14:tracePt t="24753" x="5626100" y="4305300"/>
          <p14:tracePt t="24760" x="5626100" y="4318000"/>
          <p14:tracePt t="24769" x="5619750" y="4324350"/>
          <p14:tracePt t="24776" x="5619750" y="4337050"/>
          <p14:tracePt t="24786" x="5619750" y="4349750"/>
          <p14:tracePt t="24794" x="5619750" y="4362450"/>
          <p14:tracePt t="24800" x="5619750" y="4375150"/>
          <p14:tracePt t="24809" x="5619750" y="4394200"/>
          <p14:tracePt t="24817" x="5619750" y="4400550"/>
          <p14:tracePt t="24825" x="5619750" y="4406900"/>
          <p14:tracePt t="24833" x="5619750" y="4419600"/>
          <p14:tracePt t="24841" x="5619750" y="4425950"/>
          <p14:tracePt t="24850" x="5619750" y="4432300"/>
          <p14:tracePt t="24857" x="5619750" y="4438650"/>
          <p14:tracePt t="24873" x="5619750" y="4451350"/>
          <p14:tracePt t="24888" x="5626100" y="4457700"/>
          <p14:tracePt t="24897" x="5626100" y="4464050"/>
          <p14:tracePt t="24904" x="5632450" y="4470400"/>
          <p14:tracePt t="24913" x="5638800" y="4476750"/>
          <p14:tracePt t="24930" x="5645150" y="4489450"/>
          <p14:tracePt t="24936" x="5670550" y="4508500"/>
          <p14:tracePt t="24944" x="5695950" y="4527550"/>
          <p14:tracePt t="24953" x="5721350" y="4540250"/>
          <p14:tracePt t="24960" x="5734050" y="4552950"/>
          <p14:tracePt t="24969" x="5746750" y="4559300"/>
          <p14:tracePt t="24976" x="5753100" y="4559300"/>
          <p14:tracePt t="24985" x="5759450" y="4565650"/>
          <p14:tracePt t="24994" x="5778500" y="4572000"/>
          <p14:tracePt t="25000" x="5778500" y="4578350"/>
          <p14:tracePt t="25009" x="5784850" y="4584700"/>
          <p14:tracePt t="25016" x="5797550" y="4584700"/>
          <p14:tracePt t="25033" x="5803900" y="4584700"/>
          <p14:tracePt t="25042" x="5810250" y="4591050"/>
          <p14:tracePt t="25049" x="5822950" y="4597400"/>
          <p14:tracePt t="25056" x="5842000" y="4597400"/>
          <p14:tracePt t="25065" x="5861050" y="4603750"/>
          <p14:tracePt t="25072" x="5873750" y="4610100"/>
          <p14:tracePt t="25081" x="5892800" y="4610100"/>
          <p14:tracePt t="25088" x="5905500" y="4616450"/>
          <p14:tracePt t="25097" x="5924550" y="4622800"/>
          <p14:tracePt t="25104" x="5937250" y="4622800"/>
          <p14:tracePt t="25113" x="5943600" y="4629150"/>
          <p14:tracePt t="25120" x="5956300" y="4629150"/>
          <p14:tracePt t="25129" x="5962650" y="4629150"/>
          <p14:tracePt t="25136" x="5969000" y="4629150"/>
          <p14:tracePt t="25146" x="5994400" y="4635500"/>
          <p14:tracePt t="25152" x="6013450" y="4635500"/>
          <p14:tracePt t="25161" x="6026150" y="4635500"/>
          <p14:tracePt t="25168" x="6032500" y="4641850"/>
          <p14:tracePt t="25178" x="6045200" y="4641850"/>
          <p14:tracePt t="25184" x="6057900" y="4648200"/>
          <p14:tracePt t="25195" x="6076950" y="4648200"/>
          <p14:tracePt t="25201" x="6096000" y="4648200"/>
          <p14:tracePt t="25211" x="6115050" y="4648200"/>
          <p14:tracePt t="25216" x="6134100" y="4648200"/>
          <p14:tracePt t="25226" x="6159500" y="4648200"/>
          <p14:tracePt t="25232" x="6191250" y="4654550"/>
          <p14:tracePt t="25241" x="6254750" y="4660900"/>
          <p14:tracePt t="25249" x="6318250" y="4667250"/>
          <p14:tracePt t="25258" x="6388100" y="4679950"/>
          <p14:tracePt t="25264" x="6483350" y="4679950"/>
          <p14:tracePt t="25273" x="6540500" y="4686300"/>
          <p14:tracePt t="25280" x="6635750" y="4686300"/>
          <p14:tracePt t="25289" x="6762750" y="4686300"/>
          <p14:tracePt t="25296" x="6832600" y="4686300"/>
          <p14:tracePt t="25304" x="6896100" y="4686300"/>
          <p14:tracePt t="25313" x="6946900" y="4679950"/>
          <p14:tracePt t="25319" x="6985000" y="4667250"/>
          <p14:tracePt t="25329" x="7029450" y="4660900"/>
          <p14:tracePt t="25336" x="7048500" y="4660900"/>
          <p14:tracePt t="25345" x="7092950" y="4654550"/>
          <p14:tracePt t="25352" x="7156450" y="4654550"/>
          <p14:tracePt t="25361" x="7283450" y="4641850"/>
          <p14:tracePt t="25369" x="7353300" y="4641850"/>
          <p14:tracePt t="25376" x="7410450" y="4629150"/>
          <p14:tracePt t="25385" x="7461250" y="4622800"/>
          <p14:tracePt t="25393" x="7505700" y="4610100"/>
          <p14:tracePt t="25400" x="7537450" y="4597400"/>
          <p14:tracePt t="25408" x="7550150" y="4597400"/>
          <p14:tracePt t="25416" x="7562850" y="4591050"/>
          <p14:tracePt t="25433" x="7569200" y="4591050"/>
          <p14:tracePt t="25448" x="7569200" y="4584700"/>
          <p14:tracePt t="36488" x="7473950" y="4514850"/>
          <p14:tracePt t="36496" x="7429500" y="4476750"/>
          <p14:tracePt t="36504" x="7327900" y="4432300"/>
          <p14:tracePt t="36512" x="7219950" y="4400550"/>
          <p14:tracePt t="36519" x="7169150" y="4387850"/>
          <p14:tracePt t="36528" x="7124700" y="4381500"/>
          <p14:tracePt t="36537" x="7105650" y="4375150"/>
          <p14:tracePt t="36545" x="7092950" y="4368800"/>
          <p14:tracePt t="36640" x="7099300" y="4368800"/>
          <p14:tracePt t="36647" x="7112000" y="4368800"/>
          <p14:tracePt t="36656" x="7131050" y="4368800"/>
          <p14:tracePt t="36664" x="7162800" y="4381500"/>
          <p14:tracePt t="36671" x="7194550" y="4394200"/>
          <p14:tracePt t="36680" x="7232650" y="4400550"/>
          <p14:tracePt t="36688" x="7270750" y="4413250"/>
          <p14:tracePt t="36696" x="7296150" y="4425950"/>
          <p14:tracePt t="36703" x="7315200" y="4432300"/>
          <p14:tracePt t="36712" x="7334250" y="4445000"/>
          <p14:tracePt t="36720" x="7353300" y="4451350"/>
          <p14:tracePt t="36728" x="7366000" y="4451350"/>
          <p14:tracePt t="36736" x="7378700" y="4457700"/>
          <p14:tracePt t="36744" x="7391400" y="4464050"/>
          <p14:tracePt t="36752" x="7410450" y="4464050"/>
          <p14:tracePt t="36760" x="7429500" y="4476750"/>
          <p14:tracePt t="36768" x="7442200" y="4483100"/>
          <p14:tracePt t="36776" x="7454900" y="4489450"/>
          <p14:tracePt t="36784" x="7467600" y="4489450"/>
          <p14:tracePt t="36792" x="7473950" y="4489450"/>
          <p14:tracePt t="36887" x="7473950" y="4495800"/>
          <p14:tracePt t="36920" x="7473950" y="4502150"/>
          <p14:tracePt t="36928" x="7461250" y="4514850"/>
          <p14:tracePt t="36936" x="7448550" y="4527550"/>
          <p14:tracePt t="36944" x="7435850" y="4540250"/>
          <p14:tracePt t="36953" x="7410450" y="4559300"/>
          <p14:tracePt t="36961" x="7391400" y="4578350"/>
          <p14:tracePt t="36968" x="7359650" y="4603750"/>
          <p14:tracePt t="36977" x="7340600" y="4629150"/>
          <p14:tracePt t="36984" x="7315200" y="4654550"/>
          <p14:tracePt t="36993" x="7302500" y="4686300"/>
          <p14:tracePt t="36999" x="7283450" y="4718050"/>
          <p14:tracePt t="37009" x="7264400" y="4749800"/>
          <p14:tracePt t="37015" x="7258050" y="4768850"/>
          <p14:tracePt t="37026" x="7245350" y="4787900"/>
          <p14:tracePt t="37032" x="7239000" y="4806950"/>
          <p14:tracePt t="37039" x="7226300" y="4819650"/>
          <p14:tracePt t="37048" x="7226300" y="4832350"/>
          <p14:tracePt t="37056" x="7213600" y="4838700"/>
          <p14:tracePt t="37064" x="7207250" y="4851400"/>
          <p14:tracePt t="37071" x="7188200" y="4857750"/>
          <p14:tracePt t="37079" x="7162800" y="4876800"/>
          <p14:tracePt t="37087" x="7150100" y="4883150"/>
          <p14:tracePt t="37096" x="7131050" y="4902200"/>
          <p14:tracePt t="37103" x="7112000" y="4908550"/>
          <p14:tracePt t="37111" x="7099300" y="4914900"/>
          <p14:tracePt t="37119" x="7086600" y="4921250"/>
          <p14:tracePt t="37128" x="7073900" y="4927600"/>
          <p14:tracePt t="37136" x="7061200" y="4927600"/>
          <p14:tracePt t="37143" x="7054850" y="4927600"/>
          <p14:tracePt t="37151" x="7054850" y="4933950"/>
          <p14:tracePt t="37160" x="7048500" y="4933950"/>
          <p14:tracePt t="37168" x="7042150" y="4933950"/>
          <p14:tracePt t="37176" x="7029450" y="4933950"/>
          <p14:tracePt t="37184" x="7010400" y="4933950"/>
          <p14:tracePt t="37192" x="6985000" y="4927600"/>
          <p14:tracePt t="37200" x="6959600" y="4921250"/>
          <p14:tracePt t="37209" x="6940550" y="4908550"/>
          <p14:tracePt t="37215" x="6908800" y="4895850"/>
          <p14:tracePt t="37226" x="6896100" y="4895850"/>
          <p14:tracePt t="37231" x="6883400" y="4895850"/>
          <p14:tracePt t="37264" x="6877050" y="4895850"/>
          <p14:tracePt t="37272" x="6870700" y="4895850"/>
          <p14:tracePt t="37280" x="6864350" y="4895850"/>
          <p14:tracePt t="37288" x="6851650" y="4895850"/>
          <p14:tracePt t="37296" x="6845300" y="4895850"/>
          <p14:tracePt t="37303" x="6838950" y="4895850"/>
          <p14:tracePt t="37311" x="6832600" y="4895850"/>
          <p14:tracePt t="37319" x="6813550" y="4895850"/>
          <p14:tracePt t="37327" x="6800850" y="4889500"/>
          <p14:tracePt t="37336" x="6794500" y="4889500"/>
          <p14:tracePt t="37343" x="6788150" y="4889500"/>
          <p14:tracePt t="37352" x="6769100" y="4883150"/>
          <p14:tracePt t="37360" x="6756400" y="4876800"/>
          <p14:tracePt t="37368" x="6743700" y="4876800"/>
          <p14:tracePt t="37376" x="6731000" y="4864100"/>
          <p14:tracePt t="37384" x="6699250" y="4857750"/>
          <p14:tracePt t="37392" x="6673850" y="4845050"/>
          <p14:tracePt t="37400" x="6642100" y="4838700"/>
          <p14:tracePt t="37408" x="6623050" y="4826000"/>
          <p14:tracePt t="37416" x="6623050" y="4819650"/>
          <p14:tracePt t="37423" x="6616700" y="4819650"/>
          <p14:tracePt t="37431" x="6610350" y="4819650"/>
          <p14:tracePt t="37440" x="6610350" y="4813300"/>
          <p14:tracePt t="37447" x="6604000" y="4813300"/>
          <p14:tracePt t="37455" x="6597650" y="4813300"/>
          <p14:tracePt t="37464" x="6591300" y="4806950"/>
          <p14:tracePt t="37472" x="6584950" y="4800600"/>
          <p14:tracePt t="37496" x="6578600" y="4800600"/>
          <p14:tracePt t="37504" x="6572250" y="4794250"/>
          <p14:tracePt t="37512" x="6565900" y="4781550"/>
          <p14:tracePt t="37520" x="6559550" y="4775200"/>
          <p14:tracePt t="37528" x="6546850" y="4762500"/>
          <p14:tracePt t="37536" x="6540500" y="4756150"/>
          <p14:tracePt t="37544" x="6527800" y="4743450"/>
          <p14:tracePt t="37552" x="6521450" y="4737100"/>
          <p14:tracePt t="37560" x="6515100" y="4730750"/>
          <p14:tracePt t="37568" x="6515100" y="4724400"/>
          <p14:tracePt t="37576" x="6508750" y="4724400"/>
          <p14:tracePt t="37585" x="6508750" y="4718050"/>
          <p14:tracePt t="37592" x="6508750" y="4711700"/>
          <p14:tracePt t="37608" x="6502400" y="4711700"/>
          <p14:tracePt t="37616" x="6502400" y="4705350"/>
          <p14:tracePt t="37624" x="6496050" y="4699000"/>
          <p14:tracePt t="37632" x="6496050" y="4692650"/>
          <p14:tracePt t="37640" x="6489700" y="4679950"/>
          <p14:tracePt t="37648" x="6483350" y="4673600"/>
          <p14:tracePt t="37656" x="6483350" y="4667250"/>
          <p14:tracePt t="37663" x="6483350" y="4660900"/>
          <p14:tracePt t="37672" x="6477000" y="4654550"/>
          <p14:tracePt t="37688" x="6477000" y="4648200"/>
          <p14:tracePt t="37695" x="6470650" y="4648200"/>
          <p14:tracePt t="37712" x="6470650" y="4641850"/>
          <p14:tracePt t="37736" x="6470650" y="4635500"/>
          <p14:tracePt t="37752" x="6464300" y="4629150"/>
          <p14:tracePt t="37776" x="6464300" y="4622800"/>
          <p14:tracePt t="37783" x="6457950" y="4622800"/>
          <p14:tracePt t="37792" x="6457950" y="4616450"/>
          <p14:tracePt t="37865" x="6451600" y="4610100"/>
          <p14:tracePt t="37883" x="6445250" y="4610100"/>
          <p14:tracePt t="37888" x="6438900" y="4603750"/>
          <p14:tracePt t="37903" x="6432550" y="4603750"/>
          <p14:tracePt t="37912" x="6426200" y="4603750"/>
          <p14:tracePt t="37944" x="6419850" y="4603750"/>
          <p14:tracePt t="37968" x="6407150" y="4622800"/>
          <p14:tracePt t="37976" x="6388100" y="4654550"/>
          <p14:tracePt t="37983" x="6388100" y="4686300"/>
          <p14:tracePt t="37992" x="6388100" y="4730750"/>
          <p14:tracePt t="38000" x="6381750" y="4775200"/>
          <p14:tracePt t="38008" x="6375400" y="4845050"/>
          <p14:tracePt t="38015" x="6369050" y="4895850"/>
          <p14:tracePt t="38025" x="6362700" y="4953000"/>
          <p14:tracePt t="38031" x="6350000" y="5010150"/>
          <p14:tracePt t="38040" x="6337300" y="5060950"/>
          <p14:tracePt t="38047" x="6324600" y="5105400"/>
          <p14:tracePt t="38056" x="6305550" y="5137150"/>
          <p14:tracePt t="38064" x="6305550" y="5168900"/>
          <p14:tracePt t="38072" x="6305550" y="5187950"/>
          <p14:tracePt t="38080" x="6305550" y="5207000"/>
          <p14:tracePt t="38088" x="6305550" y="5219700"/>
          <p14:tracePt t="38096" x="6311900" y="5238750"/>
          <p14:tracePt t="38104" x="6311900" y="5251450"/>
          <p14:tracePt t="38119" x="6311900" y="5257800"/>
          <p14:tracePt t="38144" x="6311900" y="5264150"/>
          <p14:tracePt t="38159" x="6311900" y="5270500"/>
          <p14:tracePt t="38169" x="6311900" y="5276850"/>
          <p14:tracePt t="38176" x="6305550" y="5289550"/>
          <p14:tracePt t="38192" x="6299200" y="5295900"/>
          <p14:tracePt t="38200" x="6299200" y="5302250"/>
          <p14:tracePt t="38208" x="6299200" y="5308600"/>
          <p14:tracePt t="38216" x="6292850" y="5308600"/>
          <p14:tracePt t="38224" x="6292850" y="5314950"/>
          <p14:tracePt t="38231" x="6286500" y="5314950"/>
          <p14:tracePt t="38240" x="6280150" y="5314950"/>
          <p14:tracePt t="38248" x="6261100" y="5321300"/>
          <p14:tracePt t="38256" x="6229350" y="5321300"/>
          <p14:tracePt t="38263" x="6203950" y="5321300"/>
          <p14:tracePt t="38273" x="6172200" y="5321300"/>
          <p14:tracePt t="38279" x="6153150" y="5321300"/>
          <p14:tracePt t="38289" x="6134100" y="5321300"/>
          <p14:tracePt t="38295" x="6115050" y="5321300"/>
          <p14:tracePt t="38304" x="6102350" y="5321300"/>
          <p14:tracePt t="38312" x="6089650" y="5334000"/>
          <p14:tracePt t="38319" x="6076950" y="5334000"/>
          <p14:tracePt t="38327" x="6064250" y="5340350"/>
          <p14:tracePt t="38335" x="6032500" y="5359400"/>
          <p14:tracePt t="38344" x="6019800" y="5372100"/>
          <p14:tracePt t="38353" x="6007100" y="5372100"/>
          <p14:tracePt t="38359" x="5994400" y="5378450"/>
          <p14:tracePt t="38367" x="5975350" y="5384800"/>
          <p14:tracePt t="38376" x="5962650" y="5391150"/>
          <p14:tracePt t="38384" x="5956300" y="5397500"/>
          <p14:tracePt t="38392" x="5943600" y="5403850"/>
          <p14:tracePt t="38399" x="5943600" y="5410200"/>
          <p14:tracePt t="38408" x="5937250" y="5410200"/>
          <p14:tracePt t="38415" x="5937250" y="5422900"/>
          <p14:tracePt t="38424" x="5930900" y="5422900"/>
          <p14:tracePt t="38432" x="5930900" y="5429250"/>
          <p14:tracePt t="38440" x="5924550" y="5435600"/>
          <p14:tracePt t="38448" x="5918200" y="5441950"/>
          <p14:tracePt t="38456" x="5918200" y="5448300"/>
          <p14:tracePt t="38464" x="5911850" y="5461000"/>
          <p14:tracePt t="38480" x="5911850" y="5473700"/>
          <p14:tracePt t="38488" x="5905500" y="5486400"/>
          <p14:tracePt t="38496" x="5905500" y="5499100"/>
          <p14:tracePt t="38504" x="5905500" y="5511800"/>
          <p14:tracePt t="38512" x="5905500" y="5518150"/>
          <p14:tracePt t="38520" x="5905500" y="5524500"/>
          <p14:tracePt t="38528" x="5905500" y="5543550"/>
          <p14:tracePt t="38536" x="5905500" y="5549900"/>
          <p14:tracePt t="38545" x="5905500" y="5562600"/>
          <p14:tracePt t="38552" x="5905500" y="5568950"/>
          <p14:tracePt t="38560" x="5905500" y="5581650"/>
          <p14:tracePt t="38569" x="5905500" y="5600700"/>
          <p14:tracePt t="38575" x="5911850" y="5619750"/>
          <p14:tracePt t="38585" x="5918200" y="5632450"/>
          <p14:tracePt t="38591" x="5918200" y="5645150"/>
          <p14:tracePt t="38599" x="5918200" y="5657850"/>
          <p14:tracePt t="38608" x="5930900" y="5670550"/>
          <p14:tracePt t="38616" x="5937250" y="5695950"/>
          <p14:tracePt t="38624" x="5937250" y="5702300"/>
          <p14:tracePt t="38632" x="5943600" y="5708650"/>
          <p14:tracePt t="38640" x="5949950" y="5721350"/>
          <p14:tracePt t="38656" x="5949950" y="5727700"/>
          <p14:tracePt t="39575" x="5943600" y="5727700"/>
          <p14:tracePt t="39585" x="5937250" y="5715000"/>
          <p14:tracePt t="39592" x="5930900" y="5708650"/>
          <p14:tracePt t="39600" x="5924550" y="5708650"/>
          <p14:tracePt t="39608" x="5918200" y="5702300"/>
          <p14:tracePt t="39647" x="5911850" y="5702300"/>
          <p14:tracePt t="39665" x="5911850" y="5695950"/>
          <p14:tracePt t="39681" x="5905500" y="5695950"/>
          <p14:tracePt t="39703" x="5905500" y="5689600"/>
          <p14:tracePt t="39711" x="5905500" y="5683250"/>
          <p14:tracePt t="39767" x="5899150" y="5683250"/>
          <p14:tracePt t="40216" x="5911850" y="5683250"/>
          <p14:tracePt t="40224" x="5949950" y="5683250"/>
          <p14:tracePt t="40232" x="5994400" y="5670550"/>
          <p14:tracePt t="40240" x="6064250" y="5645150"/>
          <p14:tracePt t="40248" x="6134100" y="5607050"/>
          <p14:tracePt t="40256" x="6216650" y="5575300"/>
          <p14:tracePt t="40263" x="6267450" y="5543550"/>
          <p14:tracePt t="40272" x="6362700" y="5473700"/>
          <p14:tracePt t="40280" x="6527800" y="5334000"/>
          <p14:tracePt t="40288" x="6604000" y="5270500"/>
          <p14:tracePt t="40296" x="6788150" y="5073650"/>
          <p14:tracePt t="40303" x="6915150" y="4927600"/>
          <p14:tracePt t="40312" x="7010400" y="4800600"/>
          <p14:tracePt t="40319" x="7054850" y="4737100"/>
          <p14:tracePt t="40328" x="7143750" y="4584700"/>
          <p14:tracePt t="40335" x="7213600" y="4432300"/>
          <p14:tracePt t="40343" x="7251700" y="4311650"/>
          <p14:tracePt t="40352" x="7289800" y="4108450"/>
          <p14:tracePt t="40360" x="7296150" y="4025900"/>
          <p14:tracePt t="40368" x="7308850" y="3873500"/>
          <p14:tracePt t="40375" x="7308850" y="3714750"/>
          <p14:tracePt t="40384" x="7308850" y="3632200"/>
          <p14:tracePt t="40392" x="7296150" y="3543300"/>
          <p14:tracePt t="40400" x="7283450" y="3498850"/>
          <p14:tracePt t="40408" x="7264400" y="3441700"/>
          <p14:tracePt t="40415" x="7232650" y="3378200"/>
          <p14:tracePt t="40424" x="7200900" y="3327400"/>
          <p14:tracePt t="40432" x="7156450" y="3295650"/>
          <p14:tracePt t="40439" x="7112000" y="3270250"/>
          <p14:tracePt t="40448" x="7073900" y="3244850"/>
          <p14:tracePt t="40455" x="7035800" y="3225800"/>
          <p14:tracePt t="40464" x="6997700" y="3206750"/>
          <p14:tracePt t="40472" x="6972300" y="3200400"/>
          <p14:tracePt t="40479" x="6940550" y="3187700"/>
          <p14:tracePt t="40487" x="6934200" y="3181350"/>
          <p14:tracePt t="40496" x="6908800" y="3175000"/>
          <p14:tracePt t="40503" x="6889750" y="3168650"/>
          <p14:tracePt t="40512" x="6858000" y="3168650"/>
          <p14:tracePt t="40520" x="6832600" y="3168650"/>
          <p14:tracePt t="40528" x="6807200" y="3162300"/>
          <p14:tracePt t="40536" x="6769100" y="3162300"/>
          <p14:tracePt t="40543" x="6743700" y="3162300"/>
          <p14:tracePt t="40552" x="6699250" y="3162300"/>
          <p14:tracePt t="40559" x="6648450" y="3175000"/>
          <p14:tracePt t="40568" x="6597650" y="3187700"/>
          <p14:tracePt t="40575" x="6546850" y="3200400"/>
          <p14:tracePt t="40585" x="6502400" y="3213100"/>
          <p14:tracePt t="40592" x="6470650" y="3219450"/>
          <p14:tracePt t="40600" x="6457950" y="3219450"/>
          <p14:tracePt t="40608" x="6451600" y="3225800"/>
          <p14:tracePt t="40615" x="6438900" y="3225800"/>
          <p14:tracePt t="40623" x="6438900" y="3232150"/>
          <p14:tracePt t="40640" x="6432550" y="3232150"/>
          <p14:tracePt t="40657" x="6426200" y="3232150"/>
          <p14:tracePt t="40672" x="6413500" y="3232150"/>
          <p14:tracePt t="40680" x="6400800" y="3232150"/>
          <p14:tracePt t="40688" x="6394450" y="3232150"/>
          <p14:tracePt t="40696" x="6388100" y="3232150"/>
          <p14:tracePt t="40703" x="6381750" y="3232150"/>
          <p14:tracePt t="40711" x="6369050" y="3232150"/>
          <p14:tracePt t="40719" x="6362700" y="3232150"/>
          <p14:tracePt t="40728" x="6356350" y="3232150"/>
          <p14:tracePt t="40735" x="6343650" y="3238500"/>
          <p14:tracePt t="40744" x="6337300" y="3238500"/>
          <p14:tracePt t="40752" x="6330950" y="3244850"/>
          <p14:tracePt t="40768" x="6324600" y="3244850"/>
          <p14:tracePt t="40776" x="6318250" y="3251200"/>
          <p14:tracePt t="40784" x="6311900" y="3257550"/>
          <p14:tracePt t="40793" x="6299200" y="3257550"/>
          <p14:tracePt t="40799" x="6286500" y="3257550"/>
          <p14:tracePt t="40809" x="6280150" y="3263900"/>
          <p14:tracePt t="40816" x="6273800" y="3270250"/>
          <p14:tracePt t="40823" x="6261100" y="3270250"/>
          <p14:tracePt t="40832" x="6254750" y="3276600"/>
          <p14:tracePt t="40839" x="6242050" y="3282950"/>
          <p14:tracePt t="40856" x="6229350" y="3289300"/>
          <p14:tracePt t="40864" x="6216650" y="3295650"/>
          <p14:tracePt t="40871" x="6210300" y="3302000"/>
          <p14:tracePt t="40887" x="6197600" y="3308350"/>
          <p14:tracePt t="40896" x="6191250" y="3314700"/>
          <p14:tracePt t="40903" x="6178550" y="3321050"/>
          <p14:tracePt t="40912" x="6159500" y="3333750"/>
          <p14:tracePt t="40920" x="6153150" y="3340100"/>
          <p14:tracePt t="40929" x="6140450" y="3352800"/>
          <p14:tracePt t="40935" x="6127750" y="3365500"/>
          <p14:tracePt t="40944" x="6115050" y="3371850"/>
          <p14:tracePt t="40952" x="6108700" y="3384550"/>
          <p14:tracePt t="40960" x="6096000" y="3390900"/>
          <p14:tracePt t="40967" x="6089650" y="3403600"/>
          <p14:tracePt t="40976" x="6076950" y="3409950"/>
          <p14:tracePt t="40984" x="6057900" y="3422650"/>
          <p14:tracePt t="40993" x="6051550" y="3422650"/>
          <p14:tracePt t="41000" x="6045200" y="3435350"/>
          <p14:tracePt t="41009" x="6026150" y="3448050"/>
          <p14:tracePt t="41016" x="6019800" y="3454400"/>
          <p14:tracePt t="41026" x="6013450" y="3460750"/>
          <p14:tracePt t="41032" x="6000750" y="3467100"/>
          <p14:tracePt t="41043" x="5994400" y="3486150"/>
          <p14:tracePt t="41047" x="5981700" y="3492500"/>
          <p14:tracePt t="41055" x="5969000" y="3505200"/>
          <p14:tracePt t="41063" x="5956300" y="3511550"/>
          <p14:tracePt t="41072" x="5943600" y="3524250"/>
          <p14:tracePt t="41080" x="5930900" y="3543300"/>
          <p14:tracePt t="41088" x="5911850" y="3568700"/>
          <p14:tracePt t="41095" x="5899150" y="3587750"/>
          <p14:tracePt t="41104" x="5873750" y="3606800"/>
          <p14:tracePt t="41112" x="5854700" y="3638550"/>
          <p14:tracePt t="41120" x="5842000" y="3657600"/>
          <p14:tracePt t="41127" x="5829300" y="3689350"/>
          <p14:tracePt t="41136" x="5816600" y="3733800"/>
          <p14:tracePt t="41143" x="5810250" y="3784600"/>
          <p14:tracePt t="41152" x="5803900" y="3835400"/>
          <p14:tracePt t="41160" x="5797550" y="3898900"/>
          <p14:tracePt t="41167" x="5797550" y="3956050"/>
          <p14:tracePt t="41176" x="5797550" y="4032250"/>
          <p14:tracePt t="41184" x="5797550" y="4089400"/>
          <p14:tracePt t="41191" x="5816600" y="4171950"/>
          <p14:tracePt t="41199" x="5848350" y="4241800"/>
          <p14:tracePt t="41208" x="5873750" y="4279900"/>
          <p14:tracePt t="41215" x="5899150" y="4324350"/>
          <p14:tracePt t="41224" x="5937250" y="4356100"/>
          <p14:tracePt t="41232" x="5981700" y="4387850"/>
          <p14:tracePt t="41241" x="6019800" y="4406900"/>
          <p14:tracePt t="41248" x="6064250" y="4425950"/>
          <p14:tracePt t="41257" x="6134100" y="4438650"/>
          <p14:tracePt t="41264" x="6223000" y="4445000"/>
          <p14:tracePt t="41273" x="6337300" y="4457700"/>
          <p14:tracePt t="41280" x="6496050" y="4457700"/>
          <p14:tracePt t="41289" x="6794500" y="4425950"/>
          <p14:tracePt t="41296" x="7029450" y="4368800"/>
          <p14:tracePt t="41304" x="7207250" y="4318000"/>
          <p14:tracePt t="41313" x="7594600" y="4133850"/>
          <p14:tracePt t="41320" x="7880350" y="3968750"/>
          <p14:tracePt t="41328" x="8140700" y="3784600"/>
          <p14:tracePt t="41336" x="8267700" y="3676650"/>
          <p14:tracePt t="41345" x="8343900" y="3581400"/>
          <p14:tracePt t="41352" x="8407400" y="3467100"/>
          <p14:tracePt t="41360" x="8407400" y="3409950"/>
          <p14:tracePt t="41368" x="8394700" y="3346450"/>
          <p14:tracePt t="41376" x="8343900" y="3289300"/>
          <p14:tracePt t="41384" x="8286750" y="3225800"/>
          <p14:tracePt t="41394" x="8178800" y="3149600"/>
          <p14:tracePt t="41401" x="8026400" y="3060700"/>
          <p14:tracePt t="41409" x="7740650" y="2921000"/>
          <p14:tracePt t="41416" x="7562850" y="2863850"/>
          <p14:tracePt t="41424" x="7353300" y="2794000"/>
          <p14:tracePt t="41432" x="7143750" y="2774950"/>
          <p14:tracePt t="41441" x="7080250" y="2774950"/>
          <p14:tracePt t="41448" x="7016750" y="2774950"/>
          <p14:tracePt t="41456" x="6889750" y="2813050"/>
          <p14:tracePt t="41464" x="6781800" y="2851150"/>
          <p14:tracePt t="41472" x="6699250" y="2889250"/>
          <p14:tracePt t="41480" x="6604000" y="2952750"/>
          <p14:tracePt t="41488" x="6521450" y="3035300"/>
          <p14:tracePt t="41496" x="6477000" y="3117850"/>
          <p14:tracePt t="41505" x="6457950" y="3175000"/>
          <p14:tracePt t="41513" x="6445250" y="3238500"/>
          <p14:tracePt t="41521" x="6432550" y="3295650"/>
          <p14:tracePt t="41528" x="6419850" y="3352800"/>
          <p14:tracePt t="41537" x="6413500" y="3384550"/>
          <p14:tracePt t="41544" x="6413500" y="3429000"/>
          <p14:tracePt t="41553" x="6413500" y="3473450"/>
          <p14:tracePt t="41561" x="6413500" y="3498850"/>
          <p14:tracePt t="41570" x="6413500" y="3543300"/>
          <p14:tracePt t="41576" x="6413500" y="3594100"/>
          <p14:tracePt t="41586" x="6413500" y="3625850"/>
          <p14:tracePt t="41593" x="6419850" y="3670300"/>
          <p14:tracePt t="41601" x="6432550" y="3708400"/>
          <p14:tracePt t="41609" x="6451600" y="3759200"/>
          <p14:tracePt t="41616" x="6477000" y="3822700"/>
          <p14:tracePt t="41625" x="6515100" y="3911600"/>
          <p14:tracePt t="41632" x="6546850" y="3994150"/>
          <p14:tracePt t="41641" x="6572250" y="4064000"/>
          <p14:tracePt t="41648" x="6591300" y="4133850"/>
          <p14:tracePt t="41656" x="6623050" y="4203700"/>
          <p14:tracePt t="41664" x="6648450" y="4279900"/>
          <p14:tracePt t="41672" x="6661150" y="4349750"/>
          <p14:tracePt t="41680" x="6673850" y="4400550"/>
          <p14:tracePt t="41688" x="6686550" y="4445000"/>
          <p14:tracePt t="41696" x="6692900" y="4464050"/>
          <p14:tracePt t="41704" x="6699250" y="4514850"/>
          <p14:tracePt t="41712" x="6699250" y="4552950"/>
          <p14:tracePt t="41720" x="6705600" y="4610100"/>
          <p14:tracePt t="41728" x="6711950" y="4692650"/>
          <p14:tracePt t="41736" x="6731000" y="4756150"/>
          <p14:tracePt t="41744" x="6743700" y="4838700"/>
          <p14:tracePt t="41753" x="6750050" y="4895850"/>
          <p14:tracePt t="41760" x="6756400" y="4972050"/>
          <p14:tracePt t="41768" x="6762750" y="5060950"/>
          <p14:tracePt t="41776" x="6762750" y="5130800"/>
          <p14:tracePt t="41786" x="6756400" y="5187950"/>
          <p14:tracePt t="41792" x="6756400" y="5226050"/>
          <p14:tracePt t="41800" x="6750050" y="5283200"/>
          <p14:tracePt t="41808" x="6743700" y="5353050"/>
          <p14:tracePt t="41817" x="6737350" y="5410200"/>
          <p14:tracePt t="41824" x="6737350" y="5454650"/>
          <p14:tracePt t="41832" x="6731000" y="5492750"/>
          <p14:tracePt t="41840" x="6718300" y="5530850"/>
          <p14:tracePt t="41849" x="6705600" y="5549900"/>
          <p14:tracePt t="41857" x="6699250" y="5568950"/>
          <p14:tracePt t="41864" x="6692900" y="5581650"/>
          <p14:tracePt t="41873" x="6673850" y="5594350"/>
          <p14:tracePt t="41883" x="6642100" y="5619750"/>
          <p14:tracePt t="41889" x="6610350" y="5645150"/>
          <p14:tracePt t="41895" x="6553200" y="5676900"/>
          <p14:tracePt t="41903" x="6534150" y="5702300"/>
          <p14:tracePt t="41911" x="6502400" y="5727700"/>
          <p14:tracePt t="41919" x="6464300" y="5740400"/>
          <p14:tracePt t="41929" x="6432550" y="5765800"/>
          <p14:tracePt t="41939" x="6413500" y="5778500"/>
          <p14:tracePt t="41948" x="6394450" y="5784850"/>
          <p14:tracePt t="41956" x="6381750" y="5784850"/>
          <p14:tracePt t="41962" x="6362700" y="5784850"/>
          <p14:tracePt t="41971" x="6330950" y="5778500"/>
          <p14:tracePt t="41979" x="6299200" y="5772150"/>
          <p14:tracePt t="41997" x="6184900" y="5753100"/>
          <p14:tracePt t="42001" x="6146800" y="5746750"/>
          <p14:tracePt t="42013" x="6127750" y="5740400"/>
          <p14:tracePt t="42027" x="6121400" y="5740400"/>
          <p14:tracePt t="42033" x="6115050" y="5740400"/>
          <p14:tracePt t="42041" x="6108700" y="5740400"/>
          <p14:tracePt t="42052" x="6102350" y="5740400"/>
          <p14:tracePt t="42059" x="6096000" y="5734050"/>
          <p14:tracePt t="42065" x="6076950" y="5721350"/>
          <p14:tracePt t="42083" x="6076950" y="5715000"/>
          <p14:tracePt t="42090" x="6070600" y="5715000"/>
          <p14:tracePt t="42099" x="6064250" y="5715000"/>
          <p14:tracePt t="42105" x="6057900" y="5708650"/>
          <p14:tracePt t="42116" x="6045200" y="5702300"/>
          <p14:tracePt t="42259" x="6045200" y="5689600"/>
          <p14:tracePt t="42267" x="6057900" y="5689600"/>
          <p14:tracePt t="42274" x="6076950" y="5683250"/>
          <p14:tracePt t="42282" x="6096000" y="5676900"/>
          <p14:tracePt t="42290" x="6121400" y="5676900"/>
          <p14:tracePt t="42297" x="6153150" y="5676900"/>
          <p14:tracePt t="42305" x="6191250" y="5676900"/>
          <p14:tracePt t="42313" x="6223000" y="5683250"/>
          <p14:tracePt t="42321" x="6254750" y="5689600"/>
          <p14:tracePt t="42329" x="6267450" y="5689600"/>
          <p14:tracePt t="42337" x="6286500" y="5689600"/>
          <p14:tracePt t="42345" x="6299200" y="5689600"/>
          <p14:tracePt t="42356" x="6305550" y="5689600"/>
          <p14:tracePt t="42362" x="6318250" y="5689600"/>
          <p14:tracePt t="42408" x="6299200" y="5683250"/>
          <p14:tracePt t="42416" x="6280150" y="5676900"/>
          <p14:tracePt t="42427" x="6248400" y="5664200"/>
          <p14:tracePt t="42432" x="6229350" y="5657850"/>
          <p14:tracePt t="42442" x="6210300" y="5657850"/>
          <p14:tracePt t="42448" x="6191250" y="5638800"/>
          <p14:tracePt t="42458" x="6159500" y="5632450"/>
          <p14:tracePt t="42464" x="6140450" y="5626100"/>
          <p14:tracePt t="42474" x="6096000" y="5613400"/>
          <p14:tracePt t="42480" x="6064250" y="5613400"/>
          <p14:tracePt t="42489" x="6026150" y="5607050"/>
          <p14:tracePt t="42496" x="6013450" y="5594350"/>
          <p14:tracePt t="42505" x="6000750" y="5594350"/>
          <p14:tracePt t="42512" x="5988050" y="5594350"/>
          <p14:tracePt t="42528" x="5981700" y="5594350"/>
          <p14:tracePt t="42602" x="5988050" y="5594350"/>
          <p14:tracePt t="42610" x="6013450" y="5600700"/>
          <p14:tracePt t="42620" x="6038850" y="5600700"/>
          <p14:tracePt t="42626" x="6064250" y="5600700"/>
          <p14:tracePt t="42633" x="6089650" y="5600700"/>
          <p14:tracePt t="42641" x="6134100" y="5607050"/>
          <p14:tracePt t="42650" x="6172200" y="5613400"/>
          <p14:tracePt t="42657" x="6210300" y="5619750"/>
          <p14:tracePt t="42666" x="6248400" y="5626100"/>
          <p14:tracePt t="42674" x="6286500" y="5632450"/>
          <p14:tracePt t="42682" x="6330950" y="5645150"/>
          <p14:tracePt t="42691" x="6375400" y="5651500"/>
          <p14:tracePt t="42697" x="6413500" y="5657850"/>
          <p14:tracePt t="42705" x="6445250" y="5657850"/>
          <p14:tracePt t="42713" x="6470650" y="5657850"/>
          <p14:tracePt t="42725" x="6483350" y="5657850"/>
          <p14:tracePt t="42731" x="6489700" y="5657850"/>
          <p14:tracePt t="42742" x="6496050" y="5657850"/>
          <p14:tracePt t="42786" x="6489700" y="5657850"/>
          <p14:tracePt t="42810" x="6483350" y="5657850"/>
          <p14:tracePt t="43025" x="6496050" y="5657850"/>
          <p14:tracePt t="43034" x="6508750" y="5664200"/>
          <p14:tracePt t="43044" x="6515100" y="5664200"/>
          <p14:tracePt t="43050" x="6527800" y="5670550"/>
          <p14:tracePt t="43058" x="6540500" y="5676900"/>
          <p14:tracePt t="43065" x="6559550" y="5683250"/>
          <p14:tracePt t="43075" x="6591300" y="5689600"/>
          <p14:tracePt t="43084" x="6610350" y="5689600"/>
          <p14:tracePt t="43092" x="6635750" y="5695950"/>
          <p14:tracePt t="43100" x="6667500" y="5695950"/>
          <p14:tracePt t="43106" x="6705600" y="5702300"/>
          <p14:tracePt t="43113" x="6762750" y="5702300"/>
          <p14:tracePt t="43122" x="6826250" y="5708650"/>
          <p14:tracePt t="43129" x="6908800" y="5708650"/>
          <p14:tracePt t="43137" x="6991350" y="5708650"/>
          <p14:tracePt t="43145" x="7099300" y="5708650"/>
          <p14:tracePt t="43153" x="7175500" y="5708650"/>
          <p14:tracePt t="43161" x="7232650" y="5702300"/>
          <p14:tracePt t="43169" x="7302500" y="5695950"/>
          <p14:tracePt t="43178" x="7359650" y="5695950"/>
          <p14:tracePt t="43185" x="7410450" y="5695950"/>
          <p14:tracePt t="43193" x="7467600" y="5695950"/>
          <p14:tracePt t="43201" x="7537450" y="5695950"/>
          <p14:tracePt t="43208" x="7588250" y="5695950"/>
          <p14:tracePt t="43216" x="7626350" y="5695950"/>
          <p14:tracePt t="43225" x="7645400" y="5695950"/>
          <p14:tracePt t="43297" x="7632700" y="5689600"/>
          <p14:tracePt t="43306" x="7626350" y="5689600"/>
          <p14:tracePt t="43313" x="7620000" y="5689600"/>
          <p14:tracePt t="43322" x="7613650" y="5683250"/>
          <p14:tracePt t="43378" x="7645400" y="5683250"/>
          <p14:tracePt t="43388" x="7683500" y="5689600"/>
          <p14:tracePt t="43394" x="7734300" y="5689600"/>
          <p14:tracePt t="43401" x="7785100" y="5689600"/>
          <p14:tracePt t="43414" x="7829550" y="5689600"/>
          <p14:tracePt t="43417" x="7880350" y="5676900"/>
          <p14:tracePt t="43424" x="7924800" y="5670550"/>
          <p14:tracePt t="43436" x="7962900" y="5664200"/>
          <p14:tracePt t="43443" x="7994650" y="5657850"/>
          <p14:tracePt t="43450" x="8032750" y="5657850"/>
          <p14:tracePt t="43457" x="8051800" y="5657850"/>
          <p14:tracePt t="43465" x="8064500" y="5657850"/>
          <p14:tracePt t="43482" x="8070850" y="5657850"/>
          <p14:tracePt t="43730" x="8064500" y="5657850"/>
          <p14:tracePt t="43739" x="8064500" y="5664200"/>
          <p14:tracePt t="43746" x="8051800" y="5664200"/>
          <p14:tracePt t="43753" x="8051800" y="5670550"/>
          <p14:tracePt t="43771" x="8045450" y="5670550"/>
          <p14:tracePt t="43810" x="8039100" y="5670550"/>
          <p14:tracePt t="43820" x="8039100" y="5676900"/>
          <p14:tracePt t="43826" x="8032750" y="5676900"/>
          <p14:tracePt t="43834" x="8032750" y="5683250"/>
          <p14:tracePt t="43868" x="8026400" y="5689600"/>
          <p14:tracePt t="43913" x="8020050" y="5695950"/>
          <p14:tracePt t="43952" x="8013700" y="5695950"/>
          <p14:tracePt t="43977" x="8007350" y="5695950"/>
          <p14:tracePt t="43992" x="8007350" y="5702300"/>
          <p14:tracePt t="44008" x="8001000" y="5708650"/>
          <p14:tracePt t="44041" x="7994650" y="5708650"/>
          <p14:tracePt t="44050" x="7994650" y="5715000"/>
          <p14:tracePt t="44219" x="7994650" y="5695950"/>
          <p14:tracePt t="44227" x="7994650" y="5683250"/>
          <p14:tracePt t="44236" x="7994650" y="5664200"/>
          <p14:tracePt t="44242" x="7994650" y="5657850"/>
          <p14:tracePt t="44249" x="7994650" y="5651500"/>
          <p14:tracePt t="44699" x="7994650" y="5645150"/>
          <p14:tracePt t="44706" x="7994650" y="5632450"/>
          <p14:tracePt t="44714" x="7994650" y="5626100"/>
          <p14:tracePt t="44721" x="7994650" y="5607050"/>
          <p14:tracePt t="44730" x="7994650" y="5594350"/>
          <p14:tracePt t="44737" x="7994650" y="5581650"/>
          <p14:tracePt t="44745" x="7994650" y="5568950"/>
          <p14:tracePt t="44753" x="7994650" y="5562600"/>
          <p14:tracePt t="44761" x="7994650" y="5556250"/>
          <p14:tracePt t="44777" x="7994650" y="5549900"/>
          <p14:tracePt t="44802" x="7994650" y="5543550"/>
          <p14:tracePt t="44819" x="7994650" y="5537200"/>
          <p14:tracePt t="44835" x="7994650" y="5530850"/>
          <p14:tracePt t="44841" x="8001000" y="5530850"/>
          <p14:tracePt t="44849" x="8001000" y="5524500"/>
          <p14:tracePt t="44856" x="8007350" y="5524500"/>
          <p14:tracePt t="54186" x="7848600" y="5245100"/>
          <p14:tracePt t="54196" x="7581900" y="4895850"/>
          <p14:tracePt t="54204" x="7270750" y="4559300"/>
          <p14:tracePt t="54212" x="6953250" y="4286250"/>
          <p14:tracePt t="54221" x="6597650" y="4044950"/>
          <p14:tracePt t="54228" x="6521450" y="4006850"/>
          <p14:tracePt t="54237" x="6445250" y="3987800"/>
          <p14:tracePt t="54245" x="6438900" y="3981450"/>
          <p14:tracePt t="54253" x="6432550" y="3981450"/>
          <p14:tracePt t="54459" x="6438900" y="3911600"/>
          <p14:tracePt t="54468" x="6470650" y="3695700"/>
          <p14:tracePt t="54476" x="6508750" y="3524250"/>
          <p14:tracePt t="54483" x="6591300" y="3098800"/>
          <p14:tracePt t="54494" x="6616700" y="2997200"/>
          <p14:tracePt t="54497" x="6667500" y="2781300"/>
          <p14:tracePt t="54507" x="6731000" y="2603500"/>
          <p14:tracePt t="54514" x="6769100" y="2520950"/>
          <p14:tracePt t="54523" x="6819900" y="2393950"/>
          <p14:tracePt t="54532" x="6864350" y="2273300"/>
          <p14:tracePt t="54541" x="6877050" y="2216150"/>
          <p14:tracePt t="54549" x="6883400" y="2190750"/>
          <p14:tracePt t="54560" x="6883400" y="2184400"/>
          <p14:tracePt t="54652" x="6883400" y="2178050"/>
          <p14:tracePt t="54675" x="6883400" y="2171700"/>
          <p14:tracePt t="54690" x="6883400" y="2165350"/>
          <p14:tracePt t="54705" x="6883400" y="2159000"/>
          <p14:tracePt t="54745" x="6896100" y="2171700"/>
          <p14:tracePt t="54756" x="6921500" y="2203450"/>
          <p14:tracePt t="54764" x="6934200" y="2241550"/>
          <p14:tracePt t="54774" x="6940550" y="2286000"/>
          <p14:tracePt t="54781" x="6940550" y="2317750"/>
          <p14:tracePt t="54790" x="6940550" y="2362200"/>
          <p14:tracePt t="54797" x="6940550" y="2387600"/>
          <p14:tracePt t="54807" x="6940550" y="2406650"/>
          <p14:tracePt t="54809" x="6921500" y="2438400"/>
          <p14:tracePt t="54817" x="6902450" y="2463800"/>
          <p14:tracePt t="54827" x="6883400" y="2495550"/>
          <p14:tracePt t="54834" x="6832600" y="2533650"/>
          <p14:tracePt t="54845" x="6794500" y="2559050"/>
          <p14:tracePt t="54854" x="6711950" y="2597150"/>
          <p14:tracePt t="54865" x="6578600" y="2705100"/>
          <p14:tracePt t="54874" x="6508750" y="2781300"/>
          <p14:tracePt t="54882" x="6470650" y="2838450"/>
          <p14:tracePt t="54890" x="6445250" y="2876550"/>
          <p14:tracePt t="54903" x="6426200" y="2895600"/>
          <p14:tracePt t="54914" x="6426200" y="2908300"/>
          <p14:tracePt t="54970" x="6432550" y="2908300"/>
          <p14:tracePt t="54977" x="6457950" y="2914650"/>
          <p14:tracePt t="54988" x="6477000" y="2914650"/>
          <p14:tracePt t="54996" x="6496050" y="2921000"/>
          <p14:tracePt t="55003" x="6515100" y="2921000"/>
          <p14:tracePt t="55013" x="6521450" y="2921000"/>
          <p14:tracePt t="55020" x="6527800" y="2921000"/>
          <p14:tracePt t="55033" x="6534150" y="2921000"/>
          <p14:tracePt t="55090" x="6540500" y="2914650"/>
          <p14:tracePt t="55100" x="6546850" y="2914650"/>
          <p14:tracePt t="55107" x="6559550" y="2901950"/>
          <p14:tracePt t="55113" x="6578600" y="2876550"/>
          <p14:tracePt t="55121" x="6597650" y="2870200"/>
          <p14:tracePt t="55130" x="6610350" y="2857500"/>
          <p14:tracePt t="55138" x="6616700" y="2844800"/>
          <p14:tracePt t="55146" x="6623050" y="2844800"/>
          <p14:tracePt t="55155" x="6623050" y="2838450"/>
          <p14:tracePt t="55185" x="6629400" y="2838450"/>
          <p14:tracePt t="55273" x="6629400" y="2844800"/>
          <p14:tracePt t="55289" x="6629400" y="2857500"/>
          <p14:tracePt t="55305" x="6629400" y="2863850"/>
          <p14:tracePt t="55312" x="6629400" y="2870200"/>
          <p14:tracePt t="55338" x="6629400" y="2876550"/>
          <p14:tracePt t="55360" x="6629400" y="2882900"/>
          <p14:tracePt t="55466" x="6623050" y="2882900"/>
          <p14:tracePt t="55476" x="6616700" y="2882900"/>
          <p14:tracePt t="55483" x="6610350" y="2882900"/>
          <p14:tracePt t="60411" x="6597650" y="2882900"/>
          <p14:tracePt t="60418" x="6553200" y="2882900"/>
          <p14:tracePt t="60427" x="6508750" y="2895600"/>
          <p14:tracePt t="60434" x="6438900" y="2901950"/>
          <p14:tracePt t="60444" x="6362700" y="2901950"/>
          <p14:tracePt t="60456" x="6286500" y="2901950"/>
          <p14:tracePt t="60463" x="6191250" y="2876550"/>
          <p14:tracePt t="60476" x="6178550" y="2870200"/>
          <p14:tracePt t="60486" x="6165850" y="2863850"/>
          <p14:tracePt t="60494" x="6153150" y="2838450"/>
          <p14:tracePt t="60504" x="6108700" y="2781300"/>
          <p14:tracePt t="60514" x="6102350" y="2768600"/>
          <p14:tracePt t="60682" x="6102350" y="2781300"/>
          <p14:tracePt t="60689" x="6127750" y="2800350"/>
          <p14:tracePt t="60697" x="6140450" y="2806700"/>
          <p14:tracePt t="60705" x="6165850" y="2819400"/>
          <p14:tracePt t="60714" x="6197600" y="2832100"/>
          <p14:tracePt t="60721" x="6235700" y="2844800"/>
          <p14:tracePt t="60730" x="6299200" y="2863850"/>
          <p14:tracePt t="60737" x="6362700" y="2876550"/>
          <p14:tracePt t="60746" x="6426200" y="2889250"/>
          <p14:tracePt t="60755" x="6515100" y="2901950"/>
          <p14:tracePt t="60764" x="6635750" y="2895600"/>
          <p14:tracePt t="60774" x="6762750" y="2882900"/>
          <p14:tracePt t="60783" x="6883400" y="2857500"/>
          <p14:tracePt t="60793" x="7188200" y="2736850"/>
          <p14:tracePt t="60801" x="7239000" y="2705100"/>
          <p14:tracePt t="60812" x="7289800" y="2660650"/>
          <p14:tracePt t="60820" x="7321550" y="2628900"/>
          <p14:tracePt t="60829" x="7334250" y="2603500"/>
          <p14:tracePt t="60834" x="7346950" y="2590800"/>
          <p14:tracePt t="60912" x="7346950" y="2584450"/>
          <p14:tracePt t="60920" x="7334250" y="2578100"/>
          <p14:tracePt t="60929" x="7327900" y="2578100"/>
          <p14:tracePt t="60935" x="7315200" y="2571750"/>
          <p14:tracePt t="60945" x="7308850" y="2571750"/>
          <p14:tracePt t="60952" x="7302500" y="2571750"/>
          <p14:tracePt t="61009" x="7308850" y="2571750"/>
          <p14:tracePt t="61016" x="7315200" y="2571750"/>
          <p14:tracePt t="61024" x="7321550" y="2571750"/>
          <p14:tracePt t="61032" x="7327900" y="2571750"/>
          <p14:tracePt t="61040" x="7334250" y="2578100"/>
          <p14:tracePt t="61048" x="7340600" y="2578100"/>
          <p14:tracePt t="61056" x="7346950" y="2584450"/>
          <p14:tracePt t="61072" x="7353300" y="2584450"/>
          <p14:tracePt t="61112" x="7346950" y="2584450"/>
          <p14:tracePt t="61119" x="7315200" y="2584450"/>
          <p14:tracePt t="61128" x="7277100" y="2584450"/>
          <p14:tracePt t="61136" x="7251700" y="2584450"/>
          <p14:tracePt t="61144" x="7226300" y="2584450"/>
          <p14:tracePt t="61152" x="7213600" y="2584450"/>
          <p14:tracePt t="61161" x="7200900" y="2584450"/>
          <p14:tracePt t="61211" x="7207250" y="2584450"/>
          <p14:tracePt t="61220" x="7245350" y="2597150"/>
          <p14:tracePt t="61227" x="7283450" y="2609850"/>
          <p14:tracePt t="61234" x="7321550" y="2622550"/>
          <p14:tracePt t="61244" x="7334250" y="2628900"/>
          <p14:tracePt t="61253" x="7359650" y="2641600"/>
          <p14:tracePt t="61261" x="7378700" y="2647950"/>
          <p14:tracePt t="61272" x="7397750" y="2654300"/>
          <p14:tracePt t="61281" x="7404100" y="2654300"/>
          <p14:tracePt t="61289" x="7410450" y="2654300"/>
          <p14:tracePt t="61371" x="7410450" y="2660650"/>
          <p14:tracePt t="61381" x="7410450" y="2667000"/>
          <p14:tracePt t="61388" x="7410450" y="2679700"/>
          <p14:tracePt t="61397" x="7410450" y="2686050"/>
          <p14:tracePt t="61409" x="7410450" y="2698750"/>
          <p14:tracePt t="61417" x="7423150" y="2705100"/>
          <p14:tracePt t="61427" x="7423150" y="2711450"/>
          <p14:tracePt t="61437" x="7435850" y="2711450"/>
          <p14:tracePt t="61444" x="7442200" y="2724150"/>
          <p14:tracePt t="61453" x="7454900" y="2743200"/>
          <p14:tracePt t="61462" x="7480300" y="2768600"/>
          <p14:tracePt t="61470" x="7505700" y="2781300"/>
          <p14:tracePt t="61481" x="7543800" y="2838450"/>
          <p14:tracePt t="61490" x="7562850" y="2863850"/>
          <p14:tracePt t="61499" x="7575550" y="2901950"/>
          <p14:tracePt t="61507" x="7600950" y="2946400"/>
          <p14:tracePt t="61517" x="7620000" y="2978150"/>
          <p14:tracePt t="61530" x="7670800" y="3092450"/>
          <p14:tracePt t="61541" x="7696200" y="3143250"/>
          <p14:tracePt t="61551" x="7721600" y="3194050"/>
          <p14:tracePt t="61562" x="7753350" y="3263900"/>
          <p14:tracePt t="61571" x="7759700" y="3282950"/>
          <p14:tracePt t="61578" x="7759700" y="3289300"/>
          <p14:tracePt t="61586" x="7766050" y="3295650"/>
          <p14:tracePt t="61594" x="7766050" y="3302000"/>
          <p14:tracePt t="61658" x="7753350" y="3302000"/>
          <p14:tracePt t="61667" x="7747000" y="3295650"/>
          <p14:tracePt t="61674" x="7734300" y="3282950"/>
          <p14:tracePt t="61682" x="7721600" y="3263900"/>
          <p14:tracePt t="61690" x="7708900" y="3244850"/>
          <p14:tracePt t="61700" x="7702550" y="3206750"/>
          <p14:tracePt t="61708" x="7696200" y="3175000"/>
          <p14:tracePt t="61715" x="7696200" y="3136900"/>
          <p14:tracePt t="61725" x="7689850" y="3092450"/>
          <p14:tracePt t="61733" x="7677150" y="3054350"/>
          <p14:tracePt t="61742" x="7670800" y="3003550"/>
          <p14:tracePt t="61748" x="7664450" y="2959100"/>
          <p14:tracePt t="61757" x="7626350" y="2908300"/>
          <p14:tracePt t="61765" x="7588250" y="2863850"/>
          <p14:tracePt t="61772" x="7550150" y="2825750"/>
          <p14:tracePt t="61782" x="7505700" y="2806700"/>
          <p14:tracePt t="61794" x="7493000" y="2800350"/>
          <p14:tracePt t="61810" x="7486650" y="2800350"/>
          <p14:tracePt t="61920" x="7512050" y="2800350"/>
          <p14:tracePt t="61928" x="7531100" y="2800350"/>
          <p14:tracePt t="61935" x="7550150" y="2800350"/>
          <p14:tracePt t="61945" x="7569200" y="2800350"/>
          <p14:tracePt t="61952" x="7588250" y="2800350"/>
          <p14:tracePt t="61960" x="7600950" y="2800350"/>
          <p14:tracePt t="61976" x="7607300" y="2800350"/>
          <p14:tracePt t="62041" x="7594600" y="2787650"/>
          <p14:tracePt t="62049" x="7550150" y="2774950"/>
          <p14:tracePt t="62060" x="7505700" y="2749550"/>
          <p14:tracePt t="62068" x="7467600" y="2743200"/>
          <p14:tracePt t="62077" x="7429500" y="2730500"/>
          <p14:tracePt t="62086" x="7397750" y="2717800"/>
          <p14:tracePt t="62097" x="7385050" y="2711450"/>
          <p14:tracePt t="62145" x="7397750" y="2711450"/>
          <p14:tracePt t="62155" x="7442200" y="2711450"/>
          <p14:tracePt t="62164" x="7493000" y="2711450"/>
          <p14:tracePt t="62171" x="7543800" y="2711450"/>
          <p14:tracePt t="62177" x="7581900" y="2711450"/>
          <p14:tracePt t="62184" x="7620000" y="2711450"/>
          <p14:tracePt t="62192" x="7639050" y="2711450"/>
          <p14:tracePt t="62200" x="7658100" y="2705100"/>
          <p14:tracePt t="62243" x="7658100" y="2698750"/>
          <p14:tracePt t="62250" x="7639050" y="2692400"/>
          <p14:tracePt t="62258" x="7626350" y="2692400"/>
          <p14:tracePt t="62265" x="7613650" y="2686050"/>
          <p14:tracePt t="62272" x="7600950" y="2679700"/>
          <p14:tracePt t="62298" x="7594600" y="2679700"/>
          <p14:tracePt t="62377" x="7600950" y="2679700"/>
          <p14:tracePt t="62388" x="7626350" y="2679700"/>
          <p14:tracePt t="62396" x="7639050" y="2679700"/>
          <p14:tracePt t="62405" x="7658100" y="2686050"/>
          <p14:tracePt t="62412" x="7670800" y="2686050"/>
          <p14:tracePt t="62466" x="7651750" y="2686050"/>
          <p14:tracePt t="62473" x="7626350" y="2686050"/>
          <p14:tracePt t="62481" x="7575550" y="2673350"/>
          <p14:tracePt t="62488" x="7524750" y="2660650"/>
          <p14:tracePt t="62498" x="7480300" y="2654300"/>
          <p14:tracePt t="62505" x="7454900" y="2647950"/>
          <p14:tracePt t="62514" x="7416800" y="2641600"/>
          <p14:tracePt t="62524" x="7404100" y="2641600"/>
          <p14:tracePt t="62530" x="7391400" y="2641600"/>
          <p14:tracePt t="62585" x="7404100" y="2641600"/>
          <p14:tracePt t="62593" x="7416800" y="2641600"/>
          <p14:tracePt t="62601" x="7435850" y="2641600"/>
          <p14:tracePt t="62610" x="7442200" y="2641600"/>
          <p14:tracePt t="62617" x="7454900" y="2647950"/>
          <p14:tracePt t="62627" x="7461250" y="2647950"/>
          <p14:tracePt t="62634" x="7467600" y="2647950"/>
          <p14:tracePt t="62644" x="7473950" y="2647950"/>
          <p14:tracePt t="62649" x="7480300" y="2647950"/>
          <p14:tracePt t="62745" x="7473950" y="2647950"/>
          <p14:tracePt t="62756" x="7454900" y="2641600"/>
          <p14:tracePt t="62763" x="7429500" y="2641600"/>
          <p14:tracePt t="62772" x="7397750" y="2641600"/>
          <p14:tracePt t="62779" x="7372350" y="2635250"/>
          <p14:tracePt t="62786" x="7359650" y="2635250"/>
          <p14:tracePt t="62793" x="7346950" y="2635250"/>
          <p14:tracePt t="62891" x="7353300" y="2635250"/>
          <p14:tracePt t="62905" x="7359650" y="2635250"/>
          <p14:tracePt t="62912" x="7366000" y="2635250"/>
          <p14:tracePt t="62930" x="7372350" y="2635250"/>
          <p14:tracePt t="62954" x="7378700" y="2635250"/>
          <p14:tracePt t="62970" x="7378700" y="2641600"/>
          <p14:tracePt t="63122" x="7385050" y="2641600"/>
          <p14:tracePt t="63132" x="7410450" y="2647950"/>
          <p14:tracePt t="63140" x="7448550" y="2647950"/>
          <p14:tracePt t="63149" x="7473950" y="2654300"/>
          <p14:tracePt t="63156" x="7493000" y="2654300"/>
          <p14:tracePt t="63165" x="7499350" y="2654300"/>
          <p14:tracePt t="63173" x="7505700" y="2654300"/>
          <p14:tracePt t="63181" x="7512050" y="2654300"/>
          <p14:tracePt t="63267" x="7505700" y="2654300"/>
          <p14:tracePt t="63274" x="7467600" y="2654300"/>
          <p14:tracePt t="63284" x="7416800" y="2641600"/>
          <p14:tracePt t="63291" x="7385050" y="2641600"/>
          <p14:tracePt t="63300" x="7346950" y="2635250"/>
          <p14:tracePt t="63309" x="7321550" y="2628900"/>
          <p14:tracePt t="63316" x="7302500" y="2628900"/>
          <p14:tracePt t="63325" x="7302500" y="2622550"/>
          <p14:tracePt t="63332" x="7296150" y="2622550"/>
          <p14:tracePt t="63377" x="7302500" y="2622550"/>
          <p14:tracePt t="63388" x="7308850" y="2622550"/>
          <p14:tracePt t="63395" x="7321550" y="2628900"/>
          <p14:tracePt t="63404" x="7346950" y="2635250"/>
          <p14:tracePt t="63413" x="7378700" y="2641600"/>
          <p14:tracePt t="63422" x="7410450" y="2654300"/>
          <p14:tracePt t="63428" x="7429500" y="2654300"/>
          <p14:tracePt t="63438" x="7454900" y="2660650"/>
          <p14:tracePt t="63444" x="7467600" y="2660650"/>
          <p14:tracePt t="63453" x="7480300" y="2667000"/>
          <p14:tracePt t="63468" x="7486650" y="2667000"/>
          <p14:tracePt t="63578" x="7486650" y="2692400"/>
          <p14:tracePt t="63589" x="7480300" y="2743200"/>
          <p14:tracePt t="63597" x="7467600" y="2819400"/>
          <p14:tracePt t="63606" x="7467600" y="2889250"/>
          <p14:tracePt t="63617" x="7454900" y="3041650"/>
          <p14:tracePt t="63626" x="7435850" y="3117850"/>
          <p14:tracePt t="63636" x="7429500" y="3200400"/>
          <p14:tracePt t="63646" x="7416800" y="3257550"/>
          <p14:tracePt t="63658" x="7404100" y="3333750"/>
          <p14:tracePt t="63667" x="7404100" y="3352800"/>
          <p14:tracePt t="63677" x="7404100" y="3365500"/>
          <p14:tracePt t="63685" x="7404100" y="3371850"/>
          <p14:tracePt t="63912" x="7397750" y="3371850"/>
          <p14:tracePt t="63919" x="7391400" y="3371850"/>
          <p14:tracePt t="63929" x="7391400" y="3378200"/>
          <p14:tracePt t="63935" x="7385050" y="3378200"/>
          <p14:tracePt t="63984" x="7378700" y="3378200"/>
          <p14:tracePt t="64000" x="7366000" y="3378200"/>
          <p14:tracePt t="64016" x="7359650" y="3378200"/>
          <p14:tracePt t="64027" x="7346950" y="3378200"/>
          <p14:tracePt t="64038" x="7340600" y="3378200"/>
          <p14:tracePt t="64048" x="7315200" y="3378200"/>
          <p14:tracePt t="64068" x="7270750" y="3352800"/>
          <p14:tracePt t="64074" x="7232650" y="3346450"/>
          <p14:tracePt t="64084" x="7188200" y="3333750"/>
          <p14:tracePt t="64092" x="7137400" y="3308350"/>
          <p14:tracePt t="64099" x="7073900" y="3289300"/>
          <p14:tracePt t="64110" x="7029450" y="3282950"/>
          <p14:tracePt t="64115" x="7016750" y="3276600"/>
          <p14:tracePt t="64137" x="7016750" y="3270250"/>
          <p14:tracePt t="64160" x="7023100" y="3257550"/>
          <p14:tracePt t="64168" x="7061200" y="3213100"/>
          <p14:tracePt t="64177" x="7118350" y="3162300"/>
          <p14:tracePt t="64184" x="7169150" y="3117850"/>
          <p14:tracePt t="64193" x="7219950" y="3079750"/>
          <p14:tracePt t="64201" x="7270750" y="3048000"/>
          <p14:tracePt t="64209" x="7334250" y="3028950"/>
          <p14:tracePt t="64216" x="7404100" y="2997200"/>
          <p14:tracePt t="64226" x="7454900" y="2984500"/>
          <p14:tracePt t="64232" x="7512050" y="2971800"/>
          <p14:tracePt t="64240" x="7556500" y="2965450"/>
          <p14:tracePt t="64248" x="7569200" y="2965450"/>
          <p14:tracePt t="64257" x="7575550" y="2965450"/>
          <p14:tracePt t="64264" x="7581900" y="2965450"/>
          <p14:tracePt t="64329" x="7562850" y="2965450"/>
          <p14:tracePt t="64339" x="7524750" y="2965450"/>
          <p14:tracePt t="64347" x="7454900" y="2940050"/>
          <p14:tracePt t="64357" x="7372350" y="2914650"/>
          <p14:tracePt t="64366" x="7296150" y="2895600"/>
          <p14:tracePt t="64375" x="7239000" y="2857500"/>
          <p14:tracePt t="64385" x="7188200" y="2825750"/>
          <p14:tracePt t="64394" x="7188200" y="2819400"/>
          <p14:tracePt t="64411" x="7188200" y="2806700"/>
          <p14:tracePt t="64416" x="7200900" y="2774950"/>
          <p14:tracePt t="64424" x="7219950" y="2749550"/>
          <p14:tracePt t="64432" x="7245350" y="2724150"/>
          <p14:tracePt t="64440" x="7264400" y="2698750"/>
          <p14:tracePt t="64448" x="7308850" y="2686050"/>
          <p14:tracePt t="64456" x="7327900" y="2679700"/>
          <p14:tracePt t="64464" x="7359650" y="2667000"/>
          <p14:tracePt t="64473" x="7378700" y="2660650"/>
          <p14:tracePt t="64480" x="7391400" y="2660650"/>
          <p14:tracePt t="64487" x="7404100" y="2647950"/>
          <p14:tracePt t="64602" x="7397750" y="2647950"/>
          <p14:tracePt t="64612" x="7385050" y="2647950"/>
          <p14:tracePt t="64621" x="7372350" y="2641600"/>
          <p14:tracePt t="64630" x="7366000" y="2635250"/>
          <p14:tracePt t="64639" x="7359650" y="2635250"/>
          <p14:tracePt t="64665" x="7359650" y="2628900"/>
          <p14:tracePt t="64681" x="7378700" y="2616200"/>
          <p14:tracePt t="64689" x="7448550" y="2578100"/>
          <p14:tracePt t="64698" x="7493000" y="2540000"/>
          <p14:tracePt t="64705" x="7537450" y="2508250"/>
          <p14:tracePt t="64714" x="7581900" y="2476500"/>
          <p14:tracePt t="64726" x="7600950" y="2444750"/>
          <p14:tracePt t="64729" x="7607300" y="2432050"/>
          <p14:tracePt t="64741" x="7613650" y="2425700"/>
          <p14:tracePt t="64758" x="7613650" y="2419350"/>
          <p14:tracePt t="64764" x="7613650" y="2413000"/>
          <p14:tracePt t="64772" x="7607300" y="2406650"/>
          <p14:tracePt t="64781" x="7594600" y="2400300"/>
          <p14:tracePt t="64792" x="7575550" y="2393950"/>
          <p14:tracePt t="64794" x="7562850" y="2381250"/>
          <p14:tracePt t="64803" x="7543800" y="2381250"/>
          <p14:tracePt t="64811" x="7512050" y="2362200"/>
          <p14:tracePt t="64821" x="7480300" y="2355850"/>
          <p14:tracePt t="64829" x="7416800" y="2336800"/>
          <p14:tracePt t="64837" x="7346950" y="2311400"/>
          <p14:tracePt t="64845" x="7270750" y="2298700"/>
          <p14:tracePt t="64857" x="7143750" y="2292350"/>
          <p14:tracePt t="64867" x="7099300" y="2292350"/>
          <p14:tracePt t="64874" x="7073900" y="2292350"/>
          <p14:tracePt t="64885" x="7061200" y="2292350"/>
          <p14:tracePt t="64894" x="7042150" y="2298700"/>
          <p14:tracePt t="64898" x="7029450" y="2298700"/>
          <p14:tracePt t="64907" x="7023100" y="2311400"/>
          <p14:tracePt t="64918" x="7004050" y="2317750"/>
          <p14:tracePt t="64923" x="6978650" y="2343150"/>
          <p14:tracePt t="64931" x="6959600" y="2368550"/>
          <p14:tracePt t="64942" x="6921500" y="2387600"/>
          <p14:tracePt t="64951" x="6889750" y="2406650"/>
          <p14:tracePt t="64962" x="6832600" y="2470150"/>
          <p14:tracePt t="64970" x="6819900" y="2501900"/>
          <p14:tracePt t="64978" x="6807200" y="2546350"/>
          <p14:tracePt t="64986" x="6800850" y="2571750"/>
          <p14:tracePt t="64995" x="6800850" y="2616200"/>
          <p14:tracePt t="65004" x="6800850" y="2647950"/>
          <p14:tracePt t="65012" x="6800850" y="2692400"/>
          <p14:tracePt t="65020" x="6807200" y="2730500"/>
          <p14:tracePt t="65030" x="6813550" y="2755900"/>
          <p14:tracePt t="65049" x="6845300" y="2819400"/>
          <p14:tracePt t="65058" x="6864350" y="2844800"/>
          <p14:tracePt t="65067" x="6889750" y="2870200"/>
          <p14:tracePt t="65077" x="6927850" y="2901950"/>
          <p14:tracePt t="65087" x="6965950" y="2927350"/>
          <p14:tracePt t="65096" x="7048500" y="2965450"/>
          <p14:tracePt t="65105" x="7099300" y="2978150"/>
          <p14:tracePt t="65112" x="7162800" y="3003550"/>
          <p14:tracePt t="65121" x="7258050" y="3016250"/>
          <p14:tracePt t="65129" x="7327900" y="3022600"/>
          <p14:tracePt t="65137" x="7385050" y="3028950"/>
          <p14:tracePt t="65145" x="7416800" y="3028950"/>
          <p14:tracePt t="65153" x="7486650" y="3028950"/>
          <p14:tracePt t="65161" x="7556500" y="3028950"/>
          <p14:tracePt t="65169" x="7639050" y="3028950"/>
          <p14:tracePt t="65177" x="7766050" y="3028950"/>
          <p14:tracePt t="65184" x="7937500" y="2997200"/>
          <p14:tracePt t="65193" x="8039100" y="2965450"/>
          <p14:tracePt t="65200" x="8134350" y="2933700"/>
          <p14:tracePt t="65209" x="8191500" y="2914650"/>
          <p14:tracePt t="65217" x="8261350" y="2889250"/>
          <p14:tracePt t="65226" x="8343900" y="2844800"/>
          <p14:tracePt t="65233" x="8375650" y="2813050"/>
          <p14:tracePt t="65241" x="8394700" y="2787650"/>
          <p14:tracePt t="65249" x="8420100" y="2755900"/>
          <p14:tracePt t="65258" x="8426450" y="2749550"/>
          <p14:tracePt t="65266" x="8439150" y="2724150"/>
          <p14:tracePt t="65273" x="8451850" y="2686050"/>
          <p14:tracePt t="65282" x="8451850" y="2647950"/>
          <p14:tracePt t="65290" x="8458200" y="2603500"/>
          <p14:tracePt t="65297" x="8458200" y="2552700"/>
          <p14:tracePt t="65304" x="8458200" y="2514600"/>
          <p14:tracePt t="65313" x="8451850" y="2476500"/>
          <p14:tracePt t="65321" x="8426450" y="2451100"/>
          <p14:tracePt t="65330" x="8388350" y="2425700"/>
          <p14:tracePt t="65338" x="8343900" y="2400300"/>
          <p14:tracePt t="65346" x="8305800" y="2381250"/>
          <p14:tracePt t="65354" x="8274050" y="2362200"/>
          <p14:tracePt t="65361" x="8248650" y="2349500"/>
          <p14:tracePt t="65369" x="8216900" y="2343150"/>
          <p14:tracePt t="65378" x="8191500" y="2330450"/>
          <p14:tracePt t="65385" x="8153400" y="2311400"/>
          <p14:tracePt t="65394" x="8096250" y="2292350"/>
          <p14:tracePt t="65402" x="8045450" y="2273300"/>
          <p14:tracePt t="65411" x="7956550" y="2241550"/>
          <p14:tracePt t="65421" x="7893050" y="2228850"/>
          <p14:tracePt t="65429" x="7842250" y="2209800"/>
          <p14:tracePt t="65437" x="7804150" y="2203450"/>
          <p14:tracePt t="65445" x="7747000" y="2197100"/>
          <p14:tracePt t="65453" x="7702550" y="2184400"/>
          <p14:tracePt t="65461" x="7632700" y="2178050"/>
          <p14:tracePt t="65470" x="7581900" y="2178050"/>
          <p14:tracePt t="65478" x="7524750" y="2178050"/>
          <p14:tracePt t="65486" x="7473950" y="2178050"/>
          <p14:tracePt t="65496" x="7378700" y="2184400"/>
          <p14:tracePt t="65506" x="7327900" y="2190750"/>
          <p14:tracePt t="65514" x="7289800" y="2209800"/>
          <p14:tracePt t="65522" x="7232650" y="2222500"/>
          <p14:tracePt t="65530" x="7162800" y="2247900"/>
          <p14:tracePt t="65537" x="7118350" y="2260600"/>
          <p14:tracePt t="65546" x="7067550" y="2286000"/>
          <p14:tracePt t="65554" x="7004050" y="2317750"/>
          <p14:tracePt t="65561" x="6959600" y="2336800"/>
          <p14:tracePt t="65569" x="6921500" y="2355850"/>
          <p14:tracePt t="65576" x="6889750" y="2374900"/>
          <p14:tracePt t="65586" x="6870700" y="2393950"/>
          <p14:tracePt t="65593" x="6858000" y="2406650"/>
          <p14:tracePt t="65602" x="6826250" y="2413000"/>
          <p14:tracePt t="65610" x="6807200" y="2438400"/>
          <p14:tracePt t="65617" x="6781800" y="2457450"/>
          <p14:tracePt t="65626" x="6769100" y="2463800"/>
          <p14:tracePt t="65635" x="6756400" y="2476500"/>
          <p14:tracePt t="65644" x="6737350" y="2489200"/>
          <p14:tracePt t="65653" x="6731000" y="2508250"/>
          <p14:tracePt t="65662" x="6718300" y="2520950"/>
          <p14:tracePt t="65669" x="6711950" y="2540000"/>
          <p14:tracePt t="65676" x="6699250" y="2559050"/>
          <p14:tracePt t="65685" x="6692900" y="2578100"/>
          <p14:tracePt t="65692" x="6692900" y="2597150"/>
          <p14:tracePt t="65700" x="6692900" y="2609850"/>
          <p14:tracePt t="65708" x="6692900" y="2628900"/>
          <p14:tracePt t="65716" x="6692900" y="2660650"/>
          <p14:tracePt t="65725" x="6692900" y="2667000"/>
          <p14:tracePt t="65732" x="6699250" y="2686050"/>
          <p14:tracePt t="65738" x="6724650" y="2717800"/>
          <p14:tracePt t="65748" x="6743700" y="2743200"/>
          <p14:tracePt t="65756" x="6775450" y="2768600"/>
          <p14:tracePt t="65766" x="6807200" y="2794000"/>
          <p14:tracePt t="65774" x="6832600" y="2813050"/>
          <p14:tracePt t="65781" x="6851650" y="2819400"/>
          <p14:tracePt t="65791" x="6870700" y="2838450"/>
          <p14:tracePt t="65793" x="6902450" y="2844800"/>
          <p14:tracePt t="65802" x="6940550" y="2857500"/>
          <p14:tracePt t="65814" x="6972300" y="2870200"/>
          <p14:tracePt t="65821" x="7010400" y="2882900"/>
          <p14:tracePt t="65828" x="7054850" y="2895600"/>
          <p14:tracePt t="65837" x="7099300" y="2908300"/>
          <p14:tracePt t="65846" x="7143750" y="2921000"/>
          <p14:tracePt t="65855" x="7207250" y="2927350"/>
          <p14:tracePt t="65865" x="7315200" y="2940050"/>
          <p14:tracePt t="65873" x="7359650" y="2940050"/>
          <p14:tracePt t="65886" x="7416800" y="2940050"/>
          <p14:tracePt t="65891" x="7493000" y="2933700"/>
          <p14:tracePt t="65900" x="7556500" y="2921000"/>
          <p14:tracePt t="65904" x="7645400" y="2889250"/>
          <p14:tracePt t="65912" x="7689850" y="2863850"/>
          <p14:tracePt t="65922" x="7721600" y="2838450"/>
          <p14:tracePt t="65927" x="7753350" y="2819400"/>
          <p14:tracePt t="65936" x="7766050" y="2800350"/>
          <p14:tracePt t="65945" x="7772400" y="2787650"/>
          <p14:tracePt t="65952" x="7791450" y="2768600"/>
          <p14:tracePt t="65960" x="7810500" y="2743200"/>
          <p14:tracePt t="65968" x="7829550" y="2724150"/>
          <p14:tracePt t="65975" x="7861300" y="2698750"/>
          <p14:tracePt t="65984" x="7886700" y="2667000"/>
          <p14:tracePt t="65992" x="7905750" y="2641600"/>
          <p14:tracePt t="66000" x="7905750" y="2622550"/>
          <p14:tracePt t="66007" x="7912100" y="2609850"/>
          <p14:tracePt t="66016" x="7912100" y="2590800"/>
          <p14:tracePt t="66024" x="7912100" y="2565400"/>
          <p14:tracePt t="66032" x="7899400" y="2533650"/>
          <p14:tracePt t="66040" x="7886700" y="2514600"/>
          <p14:tracePt t="66048" x="7861300" y="2482850"/>
          <p14:tracePt t="66057" x="7810500" y="2444750"/>
          <p14:tracePt t="66064" x="7772400" y="2419350"/>
          <p14:tracePt t="66072" x="7721600" y="2393950"/>
          <p14:tracePt t="66079" x="7708900" y="2381250"/>
          <p14:tracePt t="66088" x="7689850" y="2374900"/>
          <p14:tracePt t="66096" x="7664450" y="2362200"/>
          <p14:tracePt t="66103" x="7626350" y="2355850"/>
          <p14:tracePt t="66112" x="7594600" y="2336800"/>
          <p14:tracePt t="66119" x="7556500" y="2324100"/>
          <p14:tracePt t="66127" x="7518400" y="2317750"/>
          <p14:tracePt t="66136" x="7467600" y="2311400"/>
          <p14:tracePt t="66144" x="7423150" y="2305050"/>
          <p14:tracePt t="66152" x="7378700" y="2305050"/>
          <p14:tracePt t="66159" x="7321550" y="2305050"/>
          <p14:tracePt t="66168" x="7251700" y="2311400"/>
          <p14:tracePt t="66177" x="7162800" y="2349500"/>
          <p14:tracePt t="66185" x="7099300" y="2374900"/>
          <p14:tracePt t="66192" x="7048500" y="2413000"/>
          <p14:tracePt t="66200" x="6991350" y="2444750"/>
          <p14:tracePt t="66209" x="6953250" y="2482850"/>
          <p14:tracePt t="66215" x="6915150" y="2514600"/>
          <p14:tracePt t="66225" x="6889750" y="2540000"/>
          <p14:tracePt t="66231" x="6864350" y="2571750"/>
          <p14:tracePt t="66241" x="6851650" y="2590800"/>
          <p14:tracePt t="66247" x="6845300" y="2609850"/>
          <p14:tracePt t="66257" x="6832600" y="2628900"/>
          <p14:tracePt t="66264" x="6826250" y="2635250"/>
          <p14:tracePt t="66273" x="6819900" y="2641600"/>
          <p14:tracePt t="66280" x="6819900" y="2654300"/>
          <p14:tracePt t="66295" x="6813550" y="2667000"/>
          <p14:tracePt t="66303" x="6813550" y="2679700"/>
          <p14:tracePt t="66312" x="6813550" y="2698750"/>
          <p14:tracePt t="66319" x="6819900" y="2724150"/>
          <p14:tracePt t="66327" x="6826250" y="2743200"/>
          <p14:tracePt t="66335" x="6851650" y="2774950"/>
          <p14:tracePt t="66344" x="6877050" y="2800350"/>
          <p14:tracePt t="66353" x="6902450" y="2825750"/>
          <p14:tracePt t="66360" x="6921500" y="2851150"/>
          <p14:tracePt t="66369" x="6946900" y="2870200"/>
          <p14:tracePt t="66376" x="6965950" y="2882900"/>
          <p14:tracePt t="66384" x="6991350" y="2901950"/>
          <p14:tracePt t="66392" x="7016750" y="2921000"/>
          <p14:tracePt t="66400" x="7035800" y="2927350"/>
          <p14:tracePt t="66408" x="7067550" y="2952750"/>
          <p14:tracePt t="66417" x="7112000" y="2971800"/>
          <p14:tracePt t="66424" x="7150100" y="2990850"/>
          <p14:tracePt t="66432" x="7194550" y="3003550"/>
          <p14:tracePt t="66440" x="7239000" y="3009900"/>
          <p14:tracePt t="66448" x="7283450" y="3009900"/>
          <p14:tracePt t="66456" x="7321550" y="3009900"/>
          <p14:tracePt t="66464" x="7378700" y="3003550"/>
          <p14:tracePt t="66471" x="7429500" y="2978150"/>
          <p14:tracePt t="66480" x="7493000" y="2952750"/>
          <p14:tracePt t="66488" x="7556500" y="2908300"/>
          <p14:tracePt t="66496" x="7607300" y="2870200"/>
          <p14:tracePt t="66504" x="7683500" y="2819400"/>
          <p14:tracePt t="66513" x="7747000" y="2768600"/>
          <p14:tracePt t="66520" x="7797800" y="2724150"/>
          <p14:tracePt t="66528" x="7848600" y="2673350"/>
          <p14:tracePt t="66536" x="7880350" y="2628900"/>
          <p14:tracePt t="66544" x="7899400" y="2597150"/>
          <p14:tracePt t="66552" x="7905750" y="2571750"/>
          <p14:tracePt t="66560" x="7905750" y="2565400"/>
          <p14:tracePt t="66569" x="7905750" y="2546350"/>
          <p14:tracePt t="66575" x="7899400" y="2533650"/>
          <p14:tracePt t="66585" x="7893050" y="2520950"/>
          <p14:tracePt t="66591" x="7880350" y="2508250"/>
          <p14:tracePt t="66600" x="7854950" y="2489200"/>
          <p14:tracePt t="66608" x="7829550" y="2470150"/>
          <p14:tracePt t="66616" x="7791450" y="2451100"/>
          <p14:tracePt t="66624" x="7740650" y="2425700"/>
          <p14:tracePt t="66633" x="7696200" y="2400300"/>
          <p14:tracePt t="66640" x="7651750" y="2387600"/>
          <p14:tracePt t="66648" x="7613650" y="2374900"/>
          <p14:tracePt t="66657" x="7581900" y="2362200"/>
          <p14:tracePt t="66664" x="7550150" y="2349500"/>
          <p14:tracePt t="66672" x="7543800" y="2349500"/>
          <p14:tracePt t="66688" x="7537450" y="2349500"/>
          <p14:tracePt t="66696" x="7524750" y="2349500"/>
          <p14:tracePt t="66704" x="7473950" y="2349500"/>
          <p14:tracePt t="66712" x="7410450" y="2368550"/>
          <p14:tracePt t="66720" x="7340600" y="2393950"/>
          <p14:tracePt t="66728" x="7270750" y="2413000"/>
          <p14:tracePt t="66735" x="7213600" y="2438400"/>
          <p14:tracePt t="66745" x="7175500" y="2463800"/>
          <p14:tracePt t="66752" x="7137400" y="2489200"/>
          <p14:tracePt t="66760" x="7105650" y="2514600"/>
          <p14:tracePt t="66769" x="7092950" y="2546350"/>
          <p14:tracePt t="66776" x="7086600" y="2571750"/>
          <p14:tracePt t="66784" x="7086600" y="2590800"/>
          <p14:tracePt t="66793" x="7086600" y="2635250"/>
          <p14:tracePt t="66800" x="7099300" y="2673350"/>
          <p14:tracePt t="66809" x="7124700" y="2711450"/>
          <p14:tracePt t="66817" x="7143750" y="2736850"/>
          <p14:tracePt t="66825" x="7175500" y="2774950"/>
          <p14:tracePt t="66833" x="7188200" y="2781300"/>
          <p14:tracePt t="66840" x="7200900" y="2794000"/>
          <p14:tracePt t="66849" x="7213600" y="2794000"/>
          <p14:tracePt t="66857" x="7213600" y="2800350"/>
          <p14:tracePt t="66865" x="7219950" y="2800350"/>
          <p14:tracePt t="66873" x="7219950" y="2806700"/>
          <p14:tracePt t="66881" x="7226300" y="2806700"/>
          <p14:tracePt t="66887" x="7232650" y="2806700"/>
          <p14:tracePt t="66896" x="7239000" y="2806700"/>
          <p14:tracePt t="66904" x="7245350" y="2813050"/>
          <p14:tracePt t="66913" x="7251700" y="2813050"/>
          <p14:tracePt t="66928" x="7264400" y="2819400"/>
          <p14:tracePt t="66946" x="7270750" y="2825750"/>
          <p14:tracePt t="66952" x="7283450" y="2825750"/>
          <p14:tracePt t="66969" x="7283450" y="2832100"/>
          <p14:tracePt t="66977" x="7302500" y="2844800"/>
          <p14:tracePt t="66984" x="7321550" y="2876550"/>
          <p14:tracePt t="66993" x="7334250" y="2908300"/>
          <p14:tracePt t="67000" x="7346950" y="2952750"/>
          <p14:tracePt t="67010" x="7353300" y="3035300"/>
          <p14:tracePt t="67016" x="7353300" y="3092450"/>
          <p14:tracePt t="67024" x="7353300" y="3162300"/>
          <p14:tracePt t="67032" x="7340600" y="3225800"/>
          <p14:tracePt t="67041" x="7321550" y="3308350"/>
          <p14:tracePt t="67056" x="7283450" y="3460750"/>
          <p14:tracePt t="67066" x="7258050" y="3530600"/>
          <p14:tracePt t="67073" x="7245350" y="3600450"/>
          <p14:tracePt t="67082" x="7232650" y="3695700"/>
          <p14:tracePt t="67087" x="7226300" y="3752850"/>
          <p14:tracePt t="67096" x="7219950" y="3816350"/>
          <p14:tracePt t="67103" x="7219950" y="3867150"/>
          <p14:tracePt t="67112" x="7219950" y="3911600"/>
          <p14:tracePt t="67119" x="7213600" y="3956050"/>
          <p14:tracePt t="67128" x="7213600" y="4006850"/>
          <p14:tracePt t="67135" x="7207250" y="4038600"/>
          <p14:tracePt t="67144" x="7194550" y="4070350"/>
          <p14:tracePt t="67152" x="7188200" y="4102100"/>
          <p14:tracePt t="67160" x="7181850" y="4133850"/>
          <p14:tracePt t="67168" x="7162800" y="4159250"/>
          <p14:tracePt t="67177" x="7150100" y="4191000"/>
          <p14:tracePt t="67184" x="7118350" y="4222750"/>
          <p14:tracePt t="67193" x="7080250" y="4254500"/>
          <p14:tracePt t="67199" x="7029450" y="4286250"/>
          <p14:tracePt t="67208" x="6985000" y="4324350"/>
          <p14:tracePt t="67216" x="6934200" y="4362450"/>
          <p14:tracePt t="67225" x="6896100" y="4400550"/>
          <p14:tracePt t="67232" x="6858000" y="4432300"/>
          <p14:tracePt t="67241" x="6832600" y="4464050"/>
          <p14:tracePt t="67248" x="6807200" y="4489450"/>
          <p14:tracePt t="67255" x="6775450" y="4521200"/>
          <p14:tracePt t="67264" x="6750050" y="4540250"/>
          <p14:tracePt t="67272" x="6724650" y="4565650"/>
          <p14:tracePt t="67280" x="6699250" y="4584700"/>
          <p14:tracePt t="67288" x="6673850" y="4597400"/>
          <p14:tracePt t="67295" x="6654800" y="4610100"/>
          <p14:tracePt t="67304" x="6623050" y="4629150"/>
          <p14:tracePt t="67312" x="6584950" y="4648200"/>
          <p14:tracePt t="67319" x="6559550" y="4673600"/>
          <p14:tracePt t="67328" x="6527800" y="4692650"/>
          <p14:tracePt t="67335" x="6515100" y="4705350"/>
          <p14:tracePt t="67343" x="6508750" y="4711700"/>
          <p14:tracePt t="67352" x="6489700" y="4737100"/>
          <p14:tracePt t="67360" x="6483350" y="4737100"/>
          <p14:tracePt t="67368" x="6477000" y="4756150"/>
          <p14:tracePt t="67376" x="6470650" y="4756150"/>
          <p14:tracePt t="67392" x="6464300" y="4756150"/>
          <p14:tracePt t="67400" x="6464300" y="4762500"/>
          <p14:tracePt t="67416" x="6457950" y="4762500"/>
          <p14:tracePt t="67441" x="6451600" y="4762500"/>
          <p14:tracePt t="67491" x="6445250" y="4762500"/>
          <p14:tracePt t="67499" x="6438900" y="4768850"/>
          <p14:tracePt t="67516" x="6432550" y="4781550"/>
          <p14:tracePt t="67526" x="6419850" y="4787900"/>
          <p14:tracePt t="67529" x="6419850" y="4794250"/>
          <p14:tracePt t="67539" x="6413500" y="4794250"/>
          <p14:tracePt t="67554" x="6407150" y="4806950"/>
          <p14:tracePt t="67571" x="6400800" y="4813300"/>
          <p14:tracePt t="67580" x="6394450" y="4819650"/>
          <p14:tracePt t="67590" x="6394450" y="4826000"/>
          <p14:tracePt t="67600" x="6381750" y="4851400"/>
          <p14:tracePt t="67609" x="6369050" y="4857750"/>
          <p14:tracePt t="67618" x="6362700" y="4876800"/>
          <p14:tracePt t="67629" x="6362700" y="4883150"/>
          <p14:tracePt t="67636" x="6350000" y="4889500"/>
          <p14:tracePt t="67646" x="6350000" y="4902200"/>
          <p14:tracePt t="67976" x="6350000" y="4895850"/>
          <p14:tracePt t="68291" x="6350000" y="4889500"/>
          <p14:tracePt t="68299" x="6356350" y="4883150"/>
          <p14:tracePt t="68307" x="6356350" y="4876800"/>
          <p14:tracePt t="68314" x="6369050" y="4864100"/>
          <p14:tracePt t="68322" x="6375400" y="4851400"/>
          <p14:tracePt t="68329" x="6381750" y="4845050"/>
          <p14:tracePt t="68337" x="6388100" y="4832350"/>
          <p14:tracePt t="68344" x="6394450" y="4826000"/>
          <p14:tracePt t="68354" x="6400800" y="4813300"/>
          <p14:tracePt t="68370" x="6407150" y="4806950"/>
          <p14:tracePt t="68382" x="6407150" y="4800600"/>
          <p14:tracePt t="68392" x="6419850" y="4781550"/>
          <p14:tracePt t="68408" x="6426200" y="4775200"/>
          <p14:tracePt t="68417" x="6432550" y="4768850"/>
          <p14:tracePt t="68426" x="6438900" y="4762500"/>
          <p14:tracePt t="68432" x="6445250" y="4749800"/>
          <p14:tracePt t="68441" x="6445250" y="4743450"/>
          <p14:tracePt t="68448" x="6457950" y="4730750"/>
          <p14:tracePt t="68456" x="6464300" y="4711700"/>
          <p14:tracePt t="68464" x="6470650" y="4686300"/>
          <p14:tracePt t="68473" x="6483350" y="4667250"/>
          <p14:tracePt t="68480" x="6489700" y="4648200"/>
          <p14:tracePt t="68488" x="6496050" y="4635500"/>
          <p14:tracePt t="68496" x="6502400" y="4616450"/>
          <p14:tracePt t="68505" x="6508750" y="4603750"/>
          <p14:tracePt t="68512" x="6515100" y="4591050"/>
          <p14:tracePt t="68521" x="6521450" y="4584700"/>
          <p14:tracePt t="68528" x="6521450" y="4572000"/>
          <p14:tracePt t="68536" x="6527800" y="4565650"/>
          <p14:tracePt t="68544" x="6534150" y="4552950"/>
          <p14:tracePt t="68552" x="6540500" y="4540250"/>
          <p14:tracePt t="68560" x="6540500" y="4527550"/>
          <p14:tracePt t="68570" x="6540500" y="4521200"/>
          <p14:tracePt t="68576" x="6546850" y="4514850"/>
          <p14:tracePt t="68584" x="6546850" y="4508500"/>
          <p14:tracePt t="68592" x="6553200" y="4502150"/>
          <p14:tracePt t="68601" x="6553200" y="4495800"/>
          <p14:tracePt t="68608" x="6553200" y="4483100"/>
          <p14:tracePt t="68624" x="6559550" y="4483100"/>
          <p14:tracePt t="68698" x="6559550" y="4476750"/>
          <p14:tracePt t="68705" x="6578600" y="4470400"/>
          <p14:tracePt t="68713" x="6597650" y="4445000"/>
          <p14:tracePt t="68720" x="6623050" y="4425950"/>
          <p14:tracePt t="68730" x="6642100" y="4419600"/>
          <p14:tracePt t="68737" x="6654800" y="4406900"/>
          <p14:tracePt t="68746" x="6673850" y="4394200"/>
          <p14:tracePt t="68754" x="6686550" y="4387850"/>
          <p14:tracePt t="68762" x="6711950" y="4381500"/>
          <p14:tracePt t="68770" x="6756400" y="4368800"/>
          <p14:tracePt t="68778" x="6794500" y="4356100"/>
          <p14:tracePt t="68786" x="6851650" y="4349750"/>
          <p14:tracePt t="68794" x="6915150" y="4337050"/>
          <p14:tracePt t="68802" x="6985000" y="4311650"/>
          <p14:tracePt t="68812" x="7054850" y="4292600"/>
          <p14:tracePt t="68822" x="7124700" y="4273550"/>
          <p14:tracePt t="68828" x="7200900" y="4241800"/>
          <p14:tracePt t="68837" x="7264400" y="4216400"/>
          <p14:tracePt t="68845" x="7315200" y="4191000"/>
          <p14:tracePt t="68853" x="7359650" y="4165600"/>
          <p14:tracePt t="68861" x="7397750" y="4140200"/>
          <p14:tracePt t="68869" x="7423150" y="4121150"/>
          <p14:tracePt t="68880" x="7435850" y="4108450"/>
          <p14:tracePt t="68889" x="7435850" y="4102100"/>
          <p14:tracePt t="68906" x="7435850" y="4095750"/>
          <p14:tracePt t="68923" x="7435850" y="4089400"/>
          <p14:tracePt t="68940" x="7435850" y="4083050"/>
          <p14:tracePt t="68949" x="7435850" y="4076700"/>
          <p14:tracePt t="68957" x="7435850" y="4070350"/>
          <p14:tracePt t="68964" x="7435850" y="4064000"/>
          <p14:tracePt t="68973" x="7435850" y="4057650"/>
          <p14:tracePt t="68986" x="7435850" y="4051300"/>
          <p14:tracePt t="69362" x="7435850" y="4044950"/>
          <p14:tracePt t="69373" x="7454900" y="4013200"/>
          <p14:tracePt t="69380" x="7537450" y="3860800"/>
          <p14:tracePt t="69388" x="7575550" y="3746500"/>
          <p14:tracePt t="69396" x="7600950" y="3613150"/>
          <p14:tracePt t="69405" x="7600950" y="3473450"/>
          <p14:tracePt t="69412" x="7600950" y="3302000"/>
          <p14:tracePt t="69421" x="7594600" y="3155950"/>
          <p14:tracePt t="69429" x="7575550" y="2990850"/>
          <p14:tracePt t="69436" x="7550150" y="2813050"/>
          <p14:tracePt t="69444" x="7550150" y="2736850"/>
          <p14:tracePt t="69452" x="7550150" y="2692400"/>
          <p14:tracePt t="69460" x="7562850" y="2641600"/>
          <p14:tracePt t="69469" x="7569200" y="2597150"/>
          <p14:tracePt t="69476" x="7575550" y="2546350"/>
          <p14:tracePt t="69485" x="7575550" y="2501900"/>
          <p14:tracePt t="69494" x="7575550" y="2463800"/>
          <p14:tracePt t="69504" x="7524750" y="2413000"/>
          <p14:tracePt t="69513" x="7473950" y="2362200"/>
          <p14:tracePt t="69521" x="7435850" y="2336800"/>
          <p14:tracePt t="69531" x="7366000" y="2298700"/>
          <p14:tracePt t="69537" x="7264400" y="2241550"/>
          <p14:tracePt t="69546" x="7080250" y="2152650"/>
          <p14:tracePt t="69554" x="7010400" y="2127250"/>
          <p14:tracePt t="69562" x="6946900" y="2114550"/>
          <p14:tracePt t="69570" x="6902450" y="2101850"/>
          <p14:tracePt t="69579" x="6870700" y="2089150"/>
          <p14:tracePt t="69589" x="6813550" y="2076450"/>
          <p14:tracePt t="69597" x="6769100" y="2070100"/>
          <p14:tracePt t="69604" x="6699250" y="2044700"/>
          <p14:tracePt t="69611" x="6673850" y="2044700"/>
          <p14:tracePt t="69618" x="6635750" y="2044700"/>
          <p14:tracePt t="69625" x="6597650" y="2044700"/>
          <p14:tracePt t="69633" x="6565900" y="2044700"/>
          <p14:tracePt t="69641" x="6527800" y="2044700"/>
          <p14:tracePt t="69650" x="6483350" y="2044700"/>
          <p14:tracePt t="69658" x="6445250" y="2051050"/>
          <p14:tracePt t="69666" x="6400800" y="2057400"/>
          <p14:tracePt t="69674" x="6369050" y="2070100"/>
          <p14:tracePt t="69685" x="6337300" y="2089150"/>
          <p14:tracePt t="69692" x="6318250" y="2108200"/>
          <p14:tracePt t="69701" x="6292850" y="2127250"/>
          <p14:tracePt t="69709" x="6261100" y="2159000"/>
          <p14:tracePt t="69716" x="6248400" y="2171700"/>
          <p14:tracePt t="69725" x="6223000" y="2203450"/>
          <p14:tracePt t="69732" x="6203950" y="2228850"/>
          <p14:tracePt t="69741" x="6191250" y="2241550"/>
          <p14:tracePt t="69751" x="6184900" y="2247900"/>
          <p14:tracePt t="69759" x="6172200" y="2260600"/>
          <p14:tracePt t="69768" x="6159500" y="2266950"/>
          <p14:tracePt t="69836" x="6153150" y="2266950"/>
          <p14:tracePt t="69843" x="6140450" y="2266950"/>
          <p14:tracePt t="69852" x="6115050" y="2254250"/>
          <p14:tracePt t="69859" x="6108700" y="2254250"/>
          <p14:tracePt t="69867" x="6102350" y="2247900"/>
          <p14:tracePt t="69875" x="6089650" y="2247900"/>
          <p14:tracePt t="69892" x="6076950" y="2241550"/>
          <p14:tracePt t="69899" x="6057900" y="2241550"/>
          <p14:tracePt t="69905" x="6045200" y="2235200"/>
          <p14:tracePt t="69915" x="6032500" y="2228850"/>
          <p14:tracePt t="69924" x="6026150" y="2228850"/>
          <p14:tracePt t="69931" x="6013450" y="2228850"/>
          <p14:tracePt t="69935" x="6007100" y="2228850"/>
          <p14:tracePt t="69943" x="5988050" y="2228850"/>
          <p14:tracePt t="69952" x="5949950" y="2222500"/>
          <p14:tracePt t="69959" x="5911850" y="2216150"/>
          <p14:tracePt t="69969" x="5861050" y="2216150"/>
          <p14:tracePt t="69976" x="5842000" y="2235200"/>
          <p14:tracePt t="69983" x="5829300" y="2235200"/>
          <p14:tracePt t="69993" x="5810250" y="2235200"/>
          <p14:tracePt t="69999" x="5797550" y="2241550"/>
          <p14:tracePt t="70007" x="5784850" y="2247900"/>
          <p14:tracePt t="70015" x="5778500" y="2247900"/>
          <p14:tracePt t="70024" x="5759450" y="2254250"/>
          <p14:tracePt t="70032" x="5740400" y="2260600"/>
          <p14:tracePt t="70040" x="5727700" y="2260600"/>
          <p14:tracePt t="70048" x="5715000" y="2260600"/>
          <p14:tracePt t="70056" x="5702300" y="2260600"/>
          <p14:tracePt t="70064" x="5689600" y="2266950"/>
          <p14:tracePt t="70072" x="5683250" y="2266950"/>
          <p14:tracePt t="70080" x="5683250" y="2273300"/>
          <p14:tracePt t="70088" x="5670550" y="2273300"/>
          <p14:tracePt t="70096" x="5670550" y="2279650"/>
          <p14:tracePt t="70103" x="5657850" y="2286000"/>
          <p14:tracePt t="70112" x="5651500" y="2292350"/>
          <p14:tracePt t="70120" x="5638800" y="2298700"/>
          <p14:tracePt t="70128" x="5626100" y="2311400"/>
          <p14:tracePt t="70136" x="5600700" y="2324100"/>
          <p14:tracePt t="70143" x="5581650" y="2330450"/>
          <p14:tracePt t="70152" x="5562600" y="2336800"/>
          <p14:tracePt t="70160" x="5543550" y="2355850"/>
          <p14:tracePt t="70168" x="5530850" y="2355850"/>
          <p14:tracePt t="70176" x="5524500" y="2362200"/>
          <p14:tracePt t="70185" x="5511800" y="2368550"/>
          <p14:tracePt t="70193" x="5499100" y="2368550"/>
          <p14:tracePt t="70199" x="5492750" y="2374900"/>
          <p14:tracePt t="70208" x="5486400" y="2374900"/>
          <p14:tracePt t="70216" x="5480050" y="2381250"/>
          <p14:tracePt t="70226" x="5473700" y="2381250"/>
          <p14:tracePt t="70232" x="5454650" y="2387600"/>
          <p14:tracePt t="70242" x="5429250" y="2400300"/>
          <p14:tracePt t="70248" x="5410200" y="2406650"/>
          <p14:tracePt t="70256" x="5391150" y="2413000"/>
          <p14:tracePt t="70264" x="5372100" y="2419350"/>
          <p14:tracePt t="70272" x="5359400" y="2425700"/>
          <p14:tracePt t="70280" x="5353050" y="2438400"/>
          <p14:tracePt t="70288" x="5346700" y="2444750"/>
          <p14:tracePt t="70296" x="5340350" y="2457450"/>
          <p14:tracePt t="70304" x="5334000" y="2463800"/>
          <p14:tracePt t="70312" x="5334000" y="2470150"/>
          <p14:tracePt t="70320" x="5327650" y="2476500"/>
          <p14:tracePt t="70328" x="5321300" y="2489200"/>
          <p14:tracePt t="70336" x="5321300" y="2495550"/>
          <p14:tracePt t="70345" x="5314950" y="2501900"/>
          <p14:tracePt t="70353" x="5308600" y="2508250"/>
          <p14:tracePt t="70370" x="5302250" y="2520950"/>
          <p14:tracePt t="70376" x="5302250" y="2533650"/>
          <p14:tracePt t="70384" x="5295900" y="2546350"/>
          <p14:tracePt t="70394" x="5295900" y="2571750"/>
          <p14:tracePt t="70400" x="5295900" y="2597150"/>
          <p14:tracePt t="70409" x="5295900" y="2622550"/>
          <p14:tracePt t="70416" x="5295900" y="2654300"/>
          <p14:tracePt t="70424" x="5295900" y="2686050"/>
          <p14:tracePt t="70433" x="5302250" y="2717800"/>
          <p14:tracePt t="70441" x="5302250" y="2736850"/>
          <p14:tracePt t="70448" x="5302250" y="2774950"/>
          <p14:tracePt t="70456" x="5308600" y="2819400"/>
          <p14:tracePt t="70464" x="5308600" y="2863850"/>
          <p14:tracePt t="70472" x="5308600" y="2889250"/>
          <p14:tracePt t="70480" x="5308600" y="2901950"/>
          <p14:tracePt t="70489" x="5308600" y="2927350"/>
          <p14:tracePt t="70496" x="5308600" y="2946400"/>
          <p14:tracePt t="70504" x="5308600" y="2971800"/>
          <p14:tracePt t="70512" x="5308600" y="3009900"/>
          <p14:tracePt t="70521" x="5308600" y="3041650"/>
          <p14:tracePt t="70528" x="5308600" y="3079750"/>
          <p14:tracePt t="70536" x="5308600" y="3111500"/>
          <p14:tracePt t="70544" x="5308600" y="3162300"/>
          <p14:tracePt t="70552" x="5308600" y="3219450"/>
          <p14:tracePt t="70560" x="5321300" y="3314700"/>
          <p14:tracePt t="70569" x="5340350" y="3390900"/>
          <p14:tracePt t="70577" x="5346700" y="3460750"/>
          <p14:tracePt t="70586" x="5359400" y="3530600"/>
          <p14:tracePt t="70592" x="5365750" y="3581400"/>
          <p14:tracePt t="70600" x="5365750" y="3606800"/>
          <p14:tracePt t="70608" x="5365750" y="3644900"/>
          <p14:tracePt t="70615" x="5365750" y="3670300"/>
          <p14:tracePt t="70624" x="5365750" y="3695700"/>
          <p14:tracePt t="70633" x="5365750" y="3721100"/>
          <p14:tracePt t="70640" x="5365750" y="3765550"/>
          <p14:tracePt t="70648" x="5365750" y="3816350"/>
          <p14:tracePt t="70656" x="5365750" y="3867150"/>
          <p14:tracePt t="70664" x="5372100" y="3930650"/>
          <p14:tracePt t="70671" x="5378450" y="3987800"/>
          <p14:tracePt t="70679" x="5391150" y="4057650"/>
          <p14:tracePt t="70688" x="5397500" y="4114800"/>
          <p14:tracePt t="70696" x="5397500" y="4178300"/>
          <p14:tracePt t="70704" x="5397500" y="4216400"/>
          <p14:tracePt t="70711" x="5403850" y="4279900"/>
          <p14:tracePt t="70720" x="5403850" y="4305300"/>
          <p14:tracePt t="70728" x="5410200" y="4324350"/>
          <p14:tracePt t="70735" x="5410200" y="4362450"/>
          <p14:tracePt t="70743" x="5410200" y="4387850"/>
          <p14:tracePt t="70752" x="5410200" y="4419600"/>
          <p14:tracePt t="70759" x="5416550" y="4464050"/>
          <p14:tracePt t="70768" x="5416550" y="4495800"/>
          <p14:tracePt t="70776" x="5422900" y="4514850"/>
          <p14:tracePt t="70785" x="5429250" y="4552950"/>
          <p14:tracePt t="70792" x="5435600" y="4591050"/>
          <p14:tracePt t="70800" x="5435600" y="4597400"/>
          <p14:tracePt t="70808" x="5435600" y="4629150"/>
          <p14:tracePt t="70817" x="5435600" y="4648200"/>
          <p14:tracePt t="70826" x="5435600" y="4667250"/>
          <p14:tracePt t="70834" x="5435600" y="4679950"/>
          <p14:tracePt t="70841" x="5435600" y="4692650"/>
          <p14:tracePt t="70849" x="5435600" y="4711700"/>
          <p14:tracePt t="70858" x="5435600" y="4718050"/>
          <p14:tracePt t="70865" x="5435600" y="4724400"/>
          <p14:tracePt t="70875" x="5441950" y="4749800"/>
          <p14:tracePt t="70889" x="5441950" y="4756150"/>
          <p14:tracePt t="70896" x="5441950" y="4762500"/>
          <p14:tracePt t="70912" x="5441950" y="4768850"/>
          <p14:tracePt t="70936" x="5441950" y="4775200"/>
          <p14:tracePt t="70945" x="5441950" y="4781550"/>
          <p14:tracePt t="70953" x="5448300" y="4787900"/>
          <p14:tracePt t="70960" x="5454650" y="4800600"/>
          <p14:tracePt t="70969" x="5461000" y="4806950"/>
          <p14:tracePt t="70980" x="5467350" y="4813300"/>
          <p14:tracePt t="70987" x="5473700" y="4813300"/>
          <p14:tracePt t="70994" x="5480050" y="4819650"/>
          <p14:tracePt t="71001" x="5499100" y="4826000"/>
          <p14:tracePt t="71010" x="5524500" y="4826000"/>
          <p14:tracePt t="71016" x="5556250" y="4826000"/>
          <p14:tracePt t="71026" x="5588000" y="4819650"/>
          <p14:tracePt t="71032" x="5626100" y="4813300"/>
          <p14:tracePt t="71043" x="5664200" y="4806950"/>
          <p14:tracePt t="71048" x="5702300" y="4806950"/>
          <p14:tracePt t="71058" x="5772150" y="4800600"/>
          <p14:tracePt t="71063" x="5829300" y="4800600"/>
          <p14:tracePt t="71074" x="5892800" y="4800600"/>
          <p14:tracePt t="71088" x="6007100" y="4800600"/>
          <p14:tracePt t="71096" x="6115050" y="4800600"/>
          <p14:tracePt t="71104" x="6203950" y="4800600"/>
          <p14:tracePt t="71112" x="6299200" y="4800600"/>
          <p14:tracePt t="71120" x="6381750" y="4800600"/>
          <p14:tracePt t="71127" x="6489700" y="4794250"/>
          <p14:tracePt t="71135" x="6705600" y="4749800"/>
          <p14:tracePt t="71144" x="6851650" y="4730750"/>
          <p14:tracePt t="71152" x="6940550" y="4718050"/>
          <p14:tracePt t="71160" x="7124700" y="4686300"/>
          <p14:tracePt t="71168" x="7334250" y="4679950"/>
          <p14:tracePt t="71176" x="7416800" y="4667250"/>
          <p14:tracePt t="71184" x="7594600" y="4667250"/>
          <p14:tracePt t="71192" x="7823200" y="4667250"/>
          <p14:tracePt t="71200" x="8001000" y="4660900"/>
          <p14:tracePt t="71209" x="8108950" y="4654550"/>
          <p14:tracePt t="71216" x="8286750" y="4641850"/>
          <p14:tracePt t="71225" x="8559800" y="4641850"/>
          <p14:tracePt t="71233" x="8788400" y="4629150"/>
          <p14:tracePt t="71241" x="8985250" y="4610100"/>
          <p14:tracePt t="71248" x="9277350" y="4597400"/>
          <p14:tracePt t="71257" x="9493250" y="4565650"/>
          <p14:tracePt t="71265" x="9671050" y="4565650"/>
          <p14:tracePt t="71273" x="9944100" y="4552950"/>
          <p14:tracePt t="71280" x="10102850" y="4552950"/>
          <p14:tracePt t="71288" x="10242550" y="4552950"/>
          <p14:tracePt t="71296" x="10331450" y="4552950"/>
          <p14:tracePt t="71304" x="10471150" y="4552950"/>
          <p14:tracePt t="71312" x="10541000" y="4546600"/>
          <p14:tracePt t="71320" x="10604500" y="4533900"/>
          <p14:tracePt t="71328" x="10636250" y="4527550"/>
          <p14:tracePt t="71336" x="10693400" y="4521200"/>
          <p14:tracePt t="71346" x="10744200" y="4508500"/>
          <p14:tracePt t="71352" x="10782300" y="4489450"/>
          <p14:tracePt t="71360" x="10814050" y="4476750"/>
          <p14:tracePt t="71368" x="10845800" y="4464050"/>
          <p14:tracePt t="71377" x="10858500" y="4464050"/>
          <p14:tracePt t="71384" x="10871200" y="4451350"/>
          <p14:tracePt t="71393" x="10883900" y="4451350"/>
          <p14:tracePt t="71400" x="10902950" y="4445000"/>
          <p14:tracePt t="71408" x="10928350" y="4445000"/>
          <p14:tracePt t="71416" x="10934700" y="4432300"/>
          <p14:tracePt t="71426" x="10960100" y="4419600"/>
          <p14:tracePt t="71432" x="10979150" y="4406900"/>
          <p14:tracePt t="71442" x="10991850" y="4400550"/>
          <p14:tracePt t="71448" x="11010900" y="4368800"/>
          <p14:tracePt t="71458" x="11023600" y="4343400"/>
          <p14:tracePt t="71464" x="11036300" y="4298950"/>
          <p14:tracePt t="71472" x="11049000" y="4229100"/>
          <p14:tracePt t="71480" x="11061700" y="4171950"/>
          <p14:tracePt t="71488" x="11061700" y="4095750"/>
          <p14:tracePt t="71496" x="11061700" y="4019550"/>
          <p14:tracePt t="71505" x="11068050" y="3930650"/>
          <p14:tracePt t="71512" x="11074400" y="3873500"/>
          <p14:tracePt t="71520" x="11093450" y="3797300"/>
          <p14:tracePt t="71528" x="11118850" y="3714750"/>
          <p14:tracePt t="71536" x="11137900" y="3632200"/>
          <p14:tracePt t="71545" x="11150600" y="3562350"/>
          <p14:tracePt t="71553" x="11156950" y="3492500"/>
          <p14:tracePt t="71560" x="11163300" y="3429000"/>
          <p14:tracePt t="71569" x="11163300" y="3365500"/>
          <p14:tracePt t="71577" x="11163300" y="3308350"/>
          <p14:tracePt t="71584" x="11163300" y="3251200"/>
          <p14:tracePt t="71593" x="11156950" y="3175000"/>
          <p14:tracePt t="71600" x="11144250" y="3111500"/>
          <p14:tracePt t="71608" x="11137900" y="3054350"/>
          <p14:tracePt t="71617" x="11137900" y="2984500"/>
          <p14:tracePt t="71626" x="11118850" y="2914650"/>
          <p14:tracePt t="71632" x="11106150" y="2844800"/>
          <p14:tracePt t="71640" x="11093450" y="2787650"/>
          <p14:tracePt t="71648" x="11055350" y="2724150"/>
          <p14:tracePt t="71659" x="11042650" y="2698750"/>
          <p14:tracePt t="71665" x="11036300" y="2686050"/>
          <p14:tracePt t="71672" x="11023600" y="2667000"/>
          <p14:tracePt t="71681" x="11010900" y="2654300"/>
          <p14:tracePt t="71688" x="11004550" y="2641600"/>
          <p14:tracePt t="71696" x="10979150" y="2622550"/>
          <p14:tracePt t="71704" x="10960100" y="2609850"/>
          <p14:tracePt t="71712" x="10934700" y="2590800"/>
          <p14:tracePt t="71720" x="10915650" y="2578100"/>
          <p14:tracePt t="71729" x="10883900" y="2565400"/>
          <p14:tracePt t="71735" x="10858500" y="2552700"/>
          <p14:tracePt t="71744" x="10826750" y="2546350"/>
          <p14:tracePt t="71754" x="10782300" y="2533650"/>
          <p14:tracePt t="71760" x="10737850" y="2501900"/>
          <p14:tracePt t="71769" x="10661650" y="2482850"/>
          <p14:tracePt t="71776" x="10585450" y="2463800"/>
          <p14:tracePt t="71784" x="10483850" y="2432050"/>
          <p14:tracePt t="71793" x="10388600" y="2419350"/>
          <p14:tracePt t="71800" x="10267950" y="2393950"/>
          <p14:tracePt t="71808" x="10191750" y="2381250"/>
          <p14:tracePt t="71817" x="10083800" y="2368550"/>
          <p14:tracePt t="71825" x="9918700" y="2349500"/>
          <p14:tracePt t="71833" x="9588500" y="2298700"/>
          <p14:tracePt t="71842" x="9353550" y="2279650"/>
          <p14:tracePt t="71848" x="8883650" y="2222500"/>
          <p14:tracePt t="71857" x="8515350" y="2171700"/>
          <p14:tracePt t="71865" x="8045450" y="2133600"/>
          <p14:tracePt t="71872" x="7575550" y="2095500"/>
          <p14:tracePt t="71884" x="7175500" y="2057400"/>
          <p14:tracePt t="71888" x="6762750" y="2012950"/>
          <p14:tracePt t="71896" x="6477000" y="1993900"/>
          <p14:tracePt t="71903" x="6064250" y="1968500"/>
          <p14:tracePt t="71912" x="5676900" y="1930400"/>
          <p14:tracePt t="71919" x="5575300" y="1930400"/>
          <p14:tracePt t="71927" x="5162550" y="1911350"/>
          <p14:tracePt t="71935" x="4997450" y="1905000"/>
          <p14:tracePt t="71944" x="4895850" y="1905000"/>
          <p14:tracePt t="71952" x="4724400" y="1905000"/>
          <p14:tracePt t="71959" x="4654550" y="1898650"/>
          <p14:tracePt t="71968" x="4578350" y="1898650"/>
          <p14:tracePt t="71977" x="4533900" y="1898650"/>
          <p14:tracePt t="71984" x="4502150" y="1892300"/>
          <p14:tracePt t="71992" x="4483100" y="1892300"/>
          <p14:tracePt t="72000" x="4470400" y="1892300"/>
          <p14:tracePt t="72016" x="4464050" y="1892300"/>
          <p14:tracePt t="72048" x="4457700" y="1905000"/>
          <p14:tracePt t="72058" x="4451350" y="1917700"/>
          <p14:tracePt t="72065" x="4451350" y="1930400"/>
          <p14:tracePt t="72074" x="4451350" y="1943100"/>
          <p14:tracePt t="72080" x="4445000" y="1955800"/>
          <p14:tracePt t="72088" x="4438650" y="1968500"/>
          <p14:tracePt t="72104" x="4438650" y="1974850"/>
          <p14:tracePt t="72128" x="4438650" y="1987550"/>
          <p14:tracePt t="72136" x="4451350" y="2000250"/>
          <p14:tracePt t="72147" x="4464050" y="2012950"/>
          <p14:tracePt t="72152" x="4483100" y="2032000"/>
          <p14:tracePt t="72160" x="4495800" y="2051050"/>
          <p14:tracePt t="72169" x="4508500" y="2063750"/>
          <p14:tracePt t="72179" x="4521200" y="2095500"/>
          <p14:tracePt t="72185" x="4533900" y="2120900"/>
          <p14:tracePt t="72194" x="4552950" y="2159000"/>
          <p14:tracePt t="72200" x="4572000" y="2190750"/>
          <p14:tracePt t="72211" x="4597400" y="2260600"/>
          <p14:tracePt t="72216" x="4635500" y="2311400"/>
          <p14:tracePt t="72226" x="4686300" y="2393950"/>
          <p14:tracePt t="72232" x="4737100" y="2470150"/>
          <p14:tracePt t="72243" x="4806950" y="2552700"/>
          <p14:tracePt t="72248" x="4838700" y="2603500"/>
          <p14:tracePt t="72258" x="4883150" y="2667000"/>
          <p14:tracePt t="72265" x="4908550" y="2692400"/>
          <p14:tracePt t="72274" x="4927600" y="2717800"/>
          <p14:tracePt t="72281" x="4940300" y="2730500"/>
          <p14:tracePt t="72288" x="4940300" y="2736850"/>
          <p14:tracePt t="72304" x="4946650" y="2736850"/>
          <p14:tracePt t="72345" x="4959350" y="2724150"/>
          <p14:tracePt t="72352" x="4984750" y="2692400"/>
          <p14:tracePt t="72361" x="5016500" y="2654300"/>
          <p14:tracePt t="72369" x="5041900" y="2622550"/>
          <p14:tracePt t="72377" x="5067300" y="2603500"/>
          <p14:tracePt t="72384" x="5086350" y="2571750"/>
          <p14:tracePt t="72394" x="5118100" y="2540000"/>
          <p14:tracePt t="72401" x="5156200" y="2508250"/>
          <p14:tracePt t="72410" x="5181600" y="2482850"/>
          <p14:tracePt t="72416" x="5207000" y="2463800"/>
          <p14:tracePt t="72427" x="5226050" y="2438400"/>
          <p14:tracePt t="72433" x="5245100" y="2413000"/>
          <p14:tracePt t="72443" x="5257800" y="2387600"/>
          <p14:tracePt t="72450" x="5264150" y="2374900"/>
          <p14:tracePt t="72458" x="5270500" y="2362200"/>
          <p14:tracePt t="72466" x="5276850" y="2349500"/>
          <p14:tracePt t="72474" x="5276850" y="2343150"/>
          <p14:tracePt t="72481" x="5283200" y="2330450"/>
          <p14:tracePt t="72489" x="5289550" y="2330450"/>
          <p14:tracePt t="72504" x="5289550" y="2324100"/>
          <p14:tracePt t="72512" x="5295900" y="2317750"/>
          <p14:tracePt t="72520" x="5295900" y="2311400"/>
          <p14:tracePt t="72528" x="5295900" y="2305050"/>
          <p14:tracePt t="72537" x="5302250" y="2298700"/>
          <p14:tracePt t="72546" x="5302250" y="2292350"/>
          <p14:tracePt t="72560" x="5302250" y="2279650"/>
          <p14:tracePt t="72625" x="5314950" y="2317750"/>
          <p14:tracePt t="72636" x="5321300" y="2368550"/>
          <p14:tracePt t="72644" x="5321300" y="2444750"/>
          <p14:tracePt t="72654" x="5308600" y="2533650"/>
          <p14:tracePt t="72664" x="5264150" y="2711450"/>
          <p14:tracePt t="72672" x="5245100" y="2857500"/>
          <p14:tracePt t="72681" x="5232400" y="2971800"/>
          <p14:tracePt t="72690" x="5219700" y="3048000"/>
          <p14:tracePt t="72699" x="5207000" y="3162300"/>
          <p14:tracePt t="72707" x="5207000" y="3352800"/>
          <p14:tracePt t="72716" x="5207000" y="3479800"/>
          <p14:tracePt t="72722" x="5232400" y="3657600"/>
          <p14:tracePt t="72730" x="5251450" y="3771900"/>
          <p14:tracePt t="72737" x="5270500" y="3860800"/>
          <p14:tracePt t="72746" x="5295900" y="3981450"/>
          <p14:tracePt t="72754" x="5334000" y="4121150"/>
          <p14:tracePt t="72763" x="5365750" y="4210050"/>
          <p14:tracePt t="72770" x="5403850" y="4318000"/>
          <p14:tracePt t="72779" x="5441950" y="4387850"/>
          <p14:tracePt t="72788" x="5480050" y="4438650"/>
          <p14:tracePt t="72796" x="5524500" y="4483100"/>
          <p14:tracePt t="72805" x="5562600" y="4514850"/>
          <p14:tracePt t="72812" x="5588000" y="4527550"/>
          <p14:tracePt t="72821" x="5632450" y="4546600"/>
          <p14:tracePt t="72829" x="5689600" y="4572000"/>
          <p14:tracePt t="72837" x="5759450" y="4603750"/>
          <p14:tracePt t="72844" x="5803900" y="4616450"/>
          <p14:tracePt t="72853" x="5892800" y="4641850"/>
          <p14:tracePt t="72861" x="6026150" y="4673600"/>
          <p14:tracePt t="72869" x="6305550" y="4705350"/>
          <p14:tracePt t="72877" x="6470650" y="4718050"/>
          <p14:tracePt t="72886" x="6591300" y="4718050"/>
          <p14:tracePt t="72895" x="6845300" y="4718050"/>
          <p14:tracePt t="72905" x="7131050" y="4673600"/>
          <p14:tracePt t="72913" x="7264400" y="4641850"/>
          <p14:tracePt t="72922" x="7404100" y="4603750"/>
          <p14:tracePt t="72930" x="7467600" y="4591050"/>
          <p14:tracePt t="72937" x="7575550" y="4546600"/>
          <p14:tracePt t="72946" x="7727950" y="4483100"/>
          <p14:tracePt t="72955" x="7854950" y="4425950"/>
          <p14:tracePt t="72963" x="7943850" y="4394200"/>
          <p14:tracePt t="72970" x="8153400" y="4318000"/>
          <p14:tracePt t="72977" x="8242300" y="4298950"/>
          <p14:tracePt t="72987" x="8324850" y="4273550"/>
          <p14:tracePt t="72994" x="8401050" y="4260850"/>
          <p14:tracePt t="73002" x="8445500" y="4254500"/>
          <p14:tracePt t="73012" x="8515350" y="4248150"/>
          <p14:tracePt t="73026" x="8769350" y="4178300"/>
          <p14:tracePt t="73035" x="8832850" y="4159250"/>
          <p14:tracePt t="73050" x="9175750" y="4019550"/>
          <p14:tracePt t="73061" x="9391650" y="3892550"/>
          <p14:tracePt t="73075" x="9582150" y="3740150"/>
          <p14:tracePt t="73084" x="9645650" y="3663950"/>
          <p14:tracePt t="73094" x="9696450" y="3549650"/>
          <p14:tracePt t="73104" x="9715500" y="3422650"/>
          <p14:tracePt t="73113" x="9721850" y="3352800"/>
          <p14:tracePt t="73122" x="9734550" y="3282950"/>
          <p14:tracePt t="73129" x="9740900" y="3225800"/>
          <p14:tracePt t="73138" x="9747250" y="3155950"/>
          <p14:tracePt t="73148" x="9766300" y="3086100"/>
          <p14:tracePt t="73157" x="9766300" y="3067050"/>
          <p14:tracePt t="73165" x="9766300" y="3028950"/>
          <p14:tracePt t="73172" x="9772650" y="2978150"/>
          <p14:tracePt t="73181" x="9772650" y="2952750"/>
          <p14:tracePt t="73190" x="9772650" y="2927350"/>
          <p14:tracePt t="73192" x="9753600" y="2889250"/>
          <p14:tracePt t="73201" x="9721850" y="2851150"/>
          <p14:tracePt t="73210" x="9677400" y="2800350"/>
          <p14:tracePt t="73218" x="9645650" y="2768600"/>
          <p14:tracePt t="73226" x="9632950" y="2755900"/>
          <p14:tracePt t="73233" x="9626600" y="2743200"/>
          <p14:tracePt t="73377" x="9626600" y="2755900"/>
          <p14:tracePt t="73387" x="9626600" y="2768600"/>
          <p14:tracePt t="73394" x="9626600" y="2800350"/>
          <p14:tracePt t="73403" x="9626600" y="2832100"/>
          <p14:tracePt t="73410" x="9620250" y="2895600"/>
          <p14:tracePt t="73417" x="9613900" y="2959100"/>
          <p14:tracePt t="73425" x="9613900" y="3028950"/>
          <p14:tracePt t="73434" x="9613900" y="3098800"/>
          <p14:tracePt t="73442" x="9607550" y="3149600"/>
          <p14:tracePt t="73452" x="9607550" y="3206750"/>
          <p14:tracePt t="73459" x="9607550" y="3257550"/>
          <p14:tracePt t="73469" x="9607550" y="3302000"/>
          <p14:tracePt t="73477" x="9607550" y="3346450"/>
          <p14:tracePt t="73485" x="9613900" y="3390900"/>
          <p14:tracePt t="73494" x="9620250" y="3435350"/>
          <p14:tracePt t="73502" x="9620250" y="3467100"/>
          <p14:tracePt t="73513" x="9626600" y="3568700"/>
          <p14:tracePt t="73521" x="9639300" y="3632200"/>
          <p14:tracePt t="73530" x="9639300" y="3670300"/>
          <p14:tracePt t="73537" x="9652000" y="3708400"/>
          <p14:tracePt t="73545" x="9664700" y="3746500"/>
          <p14:tracePt t="73553" x="9677400" y="3778250"/>
          <p14:tracePt t="73562" x="9696450" y="3797300"/>
          <p14:tracePt t="73570" x="9715500" y="3829050"/>
          <p14:tracePt t="73577" x="9721850" y="3848100"/>
          <p14:tracePt t="73586" x="9734550" y="3854450"/>
          <p14:tracePt t="73595" x="9734550" y="3873500"/>
          <p14:tracePt t="73603" x="9740900" y="3879850"/>
          <p14:tracePt t="73612" x="9747250" y="3886200"/>
          <p14:tracePt t="73622" x="9747250" y="3892550"/>
          <p14:tracePt t="73771" x="9747250" y="3886200"/>
          <p14:tracePt t="73779" x="9715500" y="3860800"/>
          <p14:tracePt t="73789" x="9658350" y="3822700"/>
          <p14:tracePt t="73797" x="9613900" y="3784600"/>
          <p14:tracePt t="73805" x="9563100" y="3759200"/>
          <p14:tracePt t="73813" x="9525000" y="3733800"/>
          <p14:tracePt t="73820" x="9493250" y="3708400"/>
          <p14:tracePt t="73829" x="9461500" y="3695700"/>
          <p14:tracePt t="73837" x="9423400" y="3670300"/>
          <p14:tracePt t="73846" x="9372600" y="3638550"/>
          <p14:tracePt t="73854" x="9321800" y="3606800"/>
          <p14:tracePt t="73862" x="9239250" y="3581400"/>
          <p14:tracePt t="73873" x="9124950" y="3530600"/>
          <p14:tracePt t="73895" x="9048750" y="3511550"/>
          <p14:tracePt t="73897" x="9010650" y="3498850"/>
          <p14:tracePt t="73907" x="8959850" y="3492500"/>
          <p14:tracePt t="73916" x="8896350" y="3479800"/>
          <p14:tracePt t="73924" x="8820150" y="3473450"/>
          <p14:tracePt t="73932" x="8731250" y="3473450"/>
          <p14:tracePt t="73937" x="8642350" y="3473450"/>
          <p14:tracePt t="73943" x="8585200" y="3492500"/>
          <p14:tracePt t="73951" x="8547100" y="3517900"/>
          <p14:tracePt t="73959" x="8509000" y="3530600"/>
          <p14:tracePt t="73968" x="8483600" y="3556000"/>
          <p14:tracePt t="73976" x="8458200" y="3587750"/>
          <p14:tracePt t="73984" x="8432800" y="3606800"/>
          <p14:tracePt t="73992" x="8407400" y="3632200"/>
          <p14:tracePt t="74000" x="8388350" y="3657600"/>
          <p14:tracePt t="74008" x="8382000" y="3683000"/>
          <p14:tracePt t="74015" x="8369300" y="3702050"/>
          <p14:tracePt t="74023" x="8362950" y="3721100"/>
          <p14:tracePt t="74032" x="8362950" y="3740150"/>
          <p14:tracePt t="74040" x="8362950" y="3759200"/>
          <p14:tracePt t="74050" x="8362950" y="3771900"/>
          <p14:tracePt t="74057" x="8369300" y="3784600"/>
          <p14:tracePt t="74064" x="8375650" y="3790950"/>
          <p14:tracePt t="74072" x="8388350" y="3797300"/>
          <p14:tracePt t="74079" x="8401050" y="3810000"/>
          <p14:tracePt t="74089" x="8413750" y="3810000"/>
          <p14:tracePt t="74128" x="8420100" y="3810000"/>
          <p14:tracePt t="74179" x="8426450" y="3810000"/>
          <p14:tracePt t="74187" x="8439150" y="3810000"/>
          <p14:tracePt t="74196" x="8470900" y="3822700"/>
          <p14:tracePt t="74202" x="8502650" y="3829050"/>
          <p14:tracePt t="74211" x="8515350" y="3835400"/>
          <p14:tracePt t="74217" x="8534400" y="3835400"/>
          <p14:tracePt t="74226" x="8547100" y="3835400"/>
          <p14:tracePt t="74233" x="8559800" y="3835400"/>
          <p14:tracePt t="74241" x="8578850" y="3841750"/>
          <p14:tracePt t="74248" x="8597900" y="3848100"/>
          <p14:tracePt t="74258" x="8629650" y="3854450"/>
          <p14:tracePt t="74265" x="8667750" y="3854450"/>
          <p14:tracePt t="74273" x="8712200" y="3867150"/>
          <p14:tracePt t="74281" x="8763000" y="3879850"/>
          <p14:tracePt t="74291" x="8832850" y="3892550"/>
          <p14:tracePt t="74299" x="8890000" y="3905250"/>
          <p14:tracePt t="74310" x="8947150" y="3917950"/>
          <p14:tracePt t="74313" x="8997950" y="3937000"/>
          <p14:tracePt t="74325" x="9048750" y="3962400"/>
          <p14:tracePt t="74333" x="9080500" y="3962400"/>
          <p14:tracePt t="74340" x="9099550" y="3975100"/>
          <p14:tracePt t="74347" x="9105900" y="3981450"/>
          <p14:tracePt t="74365" x="9112250" y="3981450"/>
          <p14:tracePt t="74641" x="9144000" y="3987800"/>
          <p14:tracePt t="74652" x="9277350" y="4019550"/>
          <p14:tracePt t="74659" x="9429750" y="4051300"/>
          <p14:tracePt t="74666" x="9696450" y="4095750"/>
          <p14:tracePt t="74675" x="9944100" y="4133850"/>
          <p14:tracePt t="74686" x="10369550" y="4184650"/>
          <p14:tracePt t="74689" x="11004550" y="4254500"/>
          <p14:tracePt t="74698" x="11734800" y="4343400"/>
          <p14:tracePt t="74723" x="1938338" y="1538288"/>
          <p14:tracePt t="74729" x="3149600" y="1706563"/>
          <p14:tracePt t="74737" x="4313238" y="1817688"/>
          <p14:tracePt t="74745" x="5373688" y="1873250"/>
          <p14:tracePt t="74754" x="6019800" y="1873250"/>
          <p14:tracePt t="74761" x="6491288" y="1873250"/>
          <p14:tracePt t="74770" x="6626225" y="1873250"/>
          <p14:tracePt t="74776" x="6681788" y="1857375"/>
          <p14:tracePt t="74785" x="6689725" y="1857375"/>
          <p14:tracePt t="74792" x="6689725" y="1849438"/>
          <p14:tracePt t="74800" x="6681788" y="1833563"/>
          <p14:tracePt t="74809" x="6538913" y="1714500"/>
          <p14:tracePt t="74816" x="6338888" y="1571625"/>
          <p14:tracePt t="74824" x="5884863" y="1252538"/>
          <p14:tracePt t="74832" x="5708650" y="1108075"/>
          <p14:tracePt t="74840" x="5278438" y="828675"/>
          <p14:tracePt t="74848" x="5064125" y="677863"/>
          <p14:tracePt t="74856" x="4737100" y="446088"/>
          <p14:tracePt t="74864" x="4560888" y="334963"/>
          <p14:tracePt t="74872" x="4241800" y="1349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773BE-51D6-4433-81C9-27A6448E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Routes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AD51-7868-4894-AE93-96A89E58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067175"/>
            <a:ext cx="6281873" cy="885826"/>
          </a:xfrm>
        </p:spPr>
        <p:txBody>
          <a:bodyPr/>
          <a:lstStyle/>
          <a:p>
            <a:r>
              <a:rPr lang="de-AT" dirty="0"/>
              <a:t>3 Routen </a:t>
            </a:r>
            <a:r>
              <a:rPr lang="de-AT" dirty="0">
                <a:sym typeface="Wingdings" panose="05000000000000000000" pitchFamily="2" charset="2"/>
              </a:rPr>
              <a:t> 3 Views</a:t>
            </a:r>
          </a:p>
          <a:p>
            <a:r>
              <a:rPr lang="de-AT" dirty="0">
                <a:sym typeface="Wingdings" panose="05000000000000000000" pitchFamily="2" charset="2"/>
              </a:rPr>
              <a:t>Ein Controller mit 3 Methoden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77E770-9EE1-4DD3-93CB-821394555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47" y="2045757"/>
            <a:ext cx="6281873" cy="129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7B1786-D844-4E7A-8DAD-4E8396AA3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3948"/>
      </p:ext>
    </p:extLst>
  </p:cSld>
  <p:clrMapOvr>
    <a:masterClrMapping/>
  </p:clrMapOvr>
  <p:transition spd="slow" advTm="2601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A89C8-400F-4EFA-AB1F-91885C5B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C26CF-DDBA-4C91-95B1-BA4CC7AA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9947D5-B19A-4537-A9F7-30B6A0C4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160" y="292231"/>
            <a:ext cx="5655420" cy="6273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9DF884-EA24-4454-99C2-61CBC20C4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6146"/>
      </p:ext>
    </p:extLst>
  </p:cSld>
  <p:clrMapOvr>
    <a:masterClrMapping/>
  </p:clrMapOvr>
  <p:transition spd="slow" advTm="3528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39" x="3627438" y="6762750"/>
          <p14:tracePt t="5545" x="3619500" y="6665913"/>
          <p14:tracePt t="5553" x="3587750" y="6530975"/>
          <p14:tracePt t="5561" x="3571875" y="6419850"/>
          <p14:tracePt t="5569" x="3556000" y="6299200"/>
          <p14:tracePt t="5578" x="3524250" y="6196013"/>
          <p14:tracePt t="5587" x="3460750" y="6045200"/>
          <p14:tracePt t="5593" x="3397250" y="5908675"/>
          <p14:tracePt t="5602" x="3341688" y="5813425"/>
          <p14:tracePt t="5609" x="3292475" y="5726113"/>
          <p14:tracePt t="5619" x="3228975" y="5645150"/>
          <p14:tracePt t="5625" x="3165475" y="5581650"/>
          <p14:tracePt t="5634" x="3117850" y="5502275"/>
          <p14:tracePt t="5641" x="3054350" y="5422900"/>
          <p14:tracePt t="5649" x="3014663" y="5383213"/>
          <p14:tracePt t="5657" x="2949575" y="5302250"/>
          <p14:tracePt t="5665" x="2909888" y="5230813"/>
          <p14:tracePt t="5673" x="2878138" y="5167313"/>
          <p14:tracePt t="5683" x="2854325" y="5119688"/>
          <p14:tracePt t="5690" x="2830513" y="5072063"/>
          <p14:tracePt t="5699" x="2806700" y="5040313"/>
          <p14:tracePt t="5707" x="2798763" y="5016500"/>
          <p14:tracePt t="5714" x="2798763" y="4992688"/>
          <p14:tracePt t="5722" x="2782888" y="4959350"/>
          <p14:tracePt t="5730" x="2774950" y="4935538"/>
          <p14:tracePt t="5761" x="2774950" y="4927600"/>
          <p14:tracePt t="5857" x="2782888" y="4919663"/>
          <p14:tracePt t="5865" x="2790825" y="4911725"/>
          <p14:tracePt t="5874" x="2790825" y="4903788"/>
          <p14:tracePt t="5881" x="2798763" y="4903788"/>
          <p14:tracePt t="5929" x="2838450" y="4856163"/>
          <p14:tracePt t="5937" x="2878138" y="4816475"/>
          <p14:tracePt t="5945" x="2941638" y="4745038"/>
          <p14:tracePt t="5954" x="3006725" y="4689475"/>
          <p14:tracePt t="5961" x="3038475" y="4673600"/>
          <p14:tracePt t="5969" x="3070225" y="4641850"/>
          <p14:tracePt t="5979" x="3101975" y="4616450"/>
          <p14:tracePt t="5985" x="3149600" y="4576763"/>
          <p14:tracePt t="5994" x="3197225" y="4529138"/>
          <p14:tracePt t="6001" x="3260725" y="4489450"/>
          <p14:tracePt t="6009" x="3300413" y="4473575"/>
          <p14:tracePt t="6018" x="3308350" y="4473575"/>
          <p14:tracePt t="6026" x="3317875" y="4473575"/>
          <p14:tracePt t="6089" x="3325813" y="4465638"/>
          <p14:tracePt t="6097" x="3373438" y="4457700"/>
          <p14:tracePt t="6105" x="3595688" y="4410075"/>
          <p14:tracePt t="6114" x="4130675" y="4257675"/>
          <p14:tracePt t="6121" x="4648200" y="4075113"/>
          <p14:tracePt t="6131" x="5238750" y="3835400"/>
          <p14:tracePt t="6137" x="5708650" y="3563938"/>
          <p14:tracePt t="6145" x="6124575" y="3228975"/>
          <p14:tracePt t="6155" x="6323013" y="3070225"/>
          <p14:tracePt t="6161" x="6826250" y="2655888"/>
          <p14:tracePt t="6172" x="7161213" y="2408238"/>
          <p14:tracePt t="6178" x="7631113" y="2105025"/>
          <p14:tracePt t="6185" x="8101013" y="1817688"/>
          <p14:tracePt t="6192" x="8770938" y="1331913"/>
          <p14:tracePt t="6199" x="9050338" y="1116013"/>
          <p14:tracePt t="6207" x="9432925" y="757238"/>
          <p14:tracePt t="6215" x="9720263" y="406400"/>
          <p14:tracePt t="6224" x="9775825" y="319088"/>
          <p14:tracePt t="6232" x="9791700" y="231775"/>
          <p14:tracePt t="6239" x="9791700" y="207963"/>
          <p14:tracePt t="6248" x="9783763" y="200025"/>
          <p14:tracePt t="6255" x="9759950" y="192088"/>
          <p14:tracePt t="6264" x="9752013" y="192088"/>
          <p14:tracePt t="6271" x="9744075" y="184150"/>
          <p14:tracePt t="6280" x="9736138" y="184150"/>
          <p14:tracePt t="6287" x="9728200" y="176213"/>
          <p14:tracePt t="6304" x="9712325" y="176213"/>
          <p14:tracePt t="6313" x="9696450" y="166688"/>
          <p14:tracePt t="6320" x="9672638" y="166688"/>
          <p14:tracePt t="6328" x="9601200" y="150813"/>
          <p14:tracePt t="6337" x="9496425" y="142875"/>
          <p14:tracePt t="6344" x="9361488" y="134938"/>
          <p14:tracePt t="6353" x="9121775" y="119063"/>
          <p14:tracePt t="6360" x="8947150" y="119063"/>
          <p14:tracePt t="6369" x="8818563" y="142875"/>
          <p14:tracePt t="6376" x="8548688" y="271463"/>
          <p14:tracePt t="6384" x="8404225" y="350838"/>
          <p14:tracePt t="6392" x="8229600" y="461963"/>
          <p14:tracePt t="6400" x="8148638" y="501650"/>
          <p14:tracePt t="6408" x="8069263" y="534988"/>
          <p14:tracePt t="6416" x="7958138" y="598488"/>
          <p14:tracePt t="6424" x="7886700" y="638175"/>
          <p14:tracePt t="6432" x="7781925" y="701675"/>
          <p14:tracePt t="6440" x="7726363" y="733425"/>
          <p14:tracePt t="6448" x="7559675" y="836613"/>
          <p14:tracePt t="6456" x="7256463" y="1052513"/>
          <p14:tracePt t="6464" x="7096125" y="1187450"/>
          <p14:tracePt t="6472" x="6953250" y="1316038"/>
          <p14:tracePt t="6480" x="6769100" y="1490663"/>
          <p14:tracePt t="6488" x="6665913" y="1587500"/>
          <p14:tracePt t="6496" x="6530975" y="1690688"/>
          <p14:tracePt t="6504" x="6483350" y="1722438"/>
          <p14:tracePt t="6512" x="6402388" y="1762125"/>
          <p14:tracePt t="6521" x="6346825" y="1778000"/>
          <p14:tracePt t="6528" x="6315075" y="1793875"/>
          <p14:tracePt t="6536" x="6267450" y="1809750"/>
          <p14:tracePt t="6544" x="6203950" y="1825625"/>
          <p14:tracePt t="6552" x="6164263" y="1841500"/>
          <p14:tracePt t="6560" x="6140450" y="1857375"/>
          <p14:tracePt t="6568" x="6132513" y="1857375"/>
          <p14:tracePt t="6576" x="6124575" y="1865313"/>
          <p14:tracePt t="6609" x="6116638" y="1873250"/>
          <p14:tracePt t="6617" x="6108700" y="1873250"/>
          <p14:tracePt t="6626" x="6091238" y="1873250"/>
          <p14:tracePt t="6633" x="6075363" y="1865313"/>
          <p14:tracePt t="6641" x="6059488" y="1857375"/>
          <p14:tracePt t="6649" x="6043613" y="1857375"/>
          <p14:tracePt t="6657" x="6035675" y="1857375"/>
          <p14:tracePt t="6729" x="6035675" y="1849438"/>
          <p14:tracePt t="6761" x="6035675" y="1841500"/>
          <p14:tracePt t="6769" x="6035675" y="1833563"/>
          <p14:tracePt t="6777" x="6035675" y="1825625"/>
          <p14:tracePt t="6785" x="6035675" y="1817688"/>
          <p14:tracePt t="6793" x="6035675" y="1809750"/>
          <p14:tracePt t="6801" x="6051550" y="1801813"/>
          <p14:tracePt t="6809" x="6059488" y="1793875"/>
          <p14:tracePt t="6817" x="6075363" y="1785938"/>
          <p14:tracePt t="6826" x="6083300" y="1778000"/>
          <p14:tracePt t="6833" x="6091238" y="1778000"/>
          <p14:tracePt t="6841" x="6091238" y="1770063"/>
          <p14:tracePt t="6849" x="6100763" y="1770063"/>
          <p14:tracePt t="6857" x="6108700" y="1762125"/>
          <p14:tracePt t="6866" x="6116638" y="1762125"/>
          <p14:tracePt t="6874" x="6124575" y="1762125"/>
          <p14:tracePt t="6881" x="6132513" y="1754188"/>
          <p14:tracePt t="6889" x="6148388" y="1738313"/>
          <p14:tracePt t="6898" x="6172200" y="1722438"/>
          <p14:tracePt t="6906" x="6188075" y="1698625"/>
          <p14:tracePt t="6913" x="6203950" y="1682750"/>
          <p14:tracePt t="6922" x="6211888" y="1658938"/>
          <p14:tracePt t="6929" x="6219825" y="1635125"/>
          <p14:tracePt t="6937" x="6227763" y="1619250"/>
          <p14:tracePt t="6946" x="6235700" y="1595438"/>
          <p14:tracePt t="6953" x="6243638" y="1579563"/>
          <p14:tracePt t="6962" x="6251575" y="1555750"/>
          <p14:tracePt t="6969" x="6259513" y="1538288"/>
          <p14:tracePt t="6977" x="6267450" y="1514475"/>
          <p14:tracePt t="6985" x="6275388" y="1498600"/>
          <p14:tracePt t="6994" x="6275388" y="1482725"/>
          <p14:tracePt t="7001" x="6275388" y="1474788"/>
          <p14:tracePt t="7009" x="6283325" y="1450975"/>
          <p14:tracePt t="7018" x="6291263" y="1419225"/>
          <p14:tracePt t="7025" x="6291263" y="1411288"/>
          <p14:tracePt t="7035" x="6291263" y="1387475"/>
          <p14:tracePt t="7042" x="6299200" y="1363663"/>
          <p14:tracePt t="7050" x="6299200" y="1347788"/>
          <p14:tracePt t="7057" x="6299200" y="1323975"/>
          <p14:tracePt t="7066" x="6299200" y="1316038"/>
          <p14:tracePt t="7073" x="6299200" y="1292225"/>
          <p14:tracePt t="7082" x="6299200" y="1268413"/>
          <p14:tracePt t="7089" x="6291263" y="1260475"/>
          <p14:tracePt t="7097" x="6283325" y="1244600"/>
          <p14:tracePt t="7106" x="6283325" y="1236663"/>
          <p14:tracePt t="7114" x="6275388" y="1228725"/>
          <p14:tracePt t="7121" x="6275388" y="1220788"/>
          <p14:tracePt t="7130" x="6267450" y="1220788"/>
          <p14:tracePt t="7137" x="6267450" y="1212850"/>
          <p14:tracePt t="7145" x="6259513" y="1212850"/>
          <p14:tracePt t="7153" x="6251575" y="1204913"/>
          <p14:tracePt t="7161" x="6235700" y="1195388"/>
          <p14:tracePt t="7169" x="6235700" y="1187450"/>
          <p14:tracePt t="7177" x="6219825" y="1179513"/>
          <p14:tracePt t="7185" x="6211888" y="1179513"/>
          <p14:tracePt t="7193" x="6203950" y="1179513"/>
          <p14:tracePt t="7201" x="6196013" y="1171575"/>
          <p14:tracePt t="7209" x="6188075" y="1163638"/>
          <p14:tracePt t="7218" x="6172200" y="1163638"/>
          <p14:tracePt t="7225" x="6164263" y="1147763"/>
          <p14:tracePt t="7233" x="6156325" y="1147763"/>
          <p14:tracePt t="7241" x="6148388" y="1147763"/>
          <p14:tracePt t="7249" x="6140450" y="1139825"/>
          <p14:tracePt t="7257" x="6132513" y="1131888"/>
          <p14:tracePt t="7274" x="6116638" y="1123950"/>
          <p14:tracePt t="7289" x="6108700" y="1123950"/>
          <p14:tracePt t="7297" x="6100763" y="1123950"/>
          <p14:tracePt t="7305" x="6100763" y="1116013"/>
          <p14:tracePt t="7314" x="6091238" y="1116013"/>
          <p14:tracePt t="7321" x="6083300" y="1108075"/>
          <p14:tracePt t="7330" x="6075363" y="1108075"/>
          <p14:tracePt t="7346" x="6067425" y="1108075"/>
          <p14:tracePt t="7353" x="6059488" y="1100138"/>
          <p14:tracePt t="7362" x="6043613" y="1100138"/>
          <p14:tracePt t="7377" x="6035675" y="1100138"/>
          <p14:tracePt t="7385" x="6019800" y="1100138"/>
          <p14:tracePt t="7393" x="6011863" y="1092200"/>
          <p14:tracePt t="7402" x="6003925" y="1092200"/>
          <p14:tracePt t="7409" x="5995988" y="1092200"/>
          <p14:tracePt t="7417" x="5988050" y="1092200"/>
          <p14:tracePt t="7425" x="5980113" y="1092200"/>
          <p14:tracePt t="7434" x="5972175" y="1092200"/>
          <p14:tracePt t="7441" x="5964238" y="1092200"/>
          <p14:tracePt t="7449" x="5956300" y="1092200"/>
          <p14:tracePt t="7457" x="5948363" y="1092200"/>
          <p14:tracePt t="7465" x="5932488" y="1108075"/>
          <p14:tracePt t="7474" x="5916613" y="1116013"/>
          <p14:tracePt t="7481" x="5900738" y="1131888"/>
          <p14:tracePt t="7489" x="5884863" y="1163638"/>
          <p14:tracePt t="7497" x="5868988" y="1187450"/>
          <p14:tracePt t="7504" x="5853113" y="1204913"/>
          <p14:tracePt t="7513" x="5845175" y="1236663"/>
          <p14:tracePt t="7520" x="5837238" y="1244600"/>
          <p14:tracePt t="7528" x="5821363" y="1276350"/>
          <p14:tracePt t="7537" x="5805488" y="1300163"/>
          <p14:tracePt t="7544" x="5789613" y="1331913"/>
          <p14:tracePt t="7552" x="5781675" y="1355725"/>
          <p14:tracePt t="7561" x="5773738" y="1387475"/>
          <p14:tracePt t="7569" x="5765800" y="1427163"/>
          <p14:tracePt t="7577" x="5765800" y="1458913"/>
          <p14:tracePt t="7585" x="5765800" y="1490663"/>
          <p14:tracePt t="7593" x="5765800" y="1522413"/>
          <p14:tracePt t="7600" x="5765800" y="1547813"/>
          <p14:tracePt t="7608" x="5765800" y="1555750"/>
          <p14:tracePt t="7617" x="5765800" y="1595438"/>
          <p14:tracePt t="7624" x="5781675" y="1627188"/>
          <p14:tracePt t="7632" x="5789613" y="1666875"/>
          <p14:tracePt t="7640" x="5813425" y="1698625"/>
          <p14:tracePt t="7648" x="5845175" y="1746250"/>
          <p14:tracePt t="7656" x="5868988" y="1770063"/>
          <p14:tracePt t="7665" x="5884863" y="1801813"/>
          <p14:tracePt t="7673" x="5908675" y="1841500"/>
          <p14:tracePt t="7681" x="5948363" y="1873250"/>
          <p14:tracePt t="7688" x="5988050" y="1930400"/>
          <p14:tracePt t="7696" x="6019800" y="1962150"/>
          <p14:tracePt t="7704" x="6075363" y="2009775"/>
          <p14:tracePt t="7712" x="6124575" y="2057400"/>
          <p14:tracePt t="7720" x="6196013" y="2105025"/>
          <p14:tracePt t="7729" x="6211888" y="2105025"/>
          <p14:tracePt t="7737" x="6259513" y="2128838"/>
          <p14:tracePt t="7744" x="6291263" y="2152650"/>
          <p14:tracePt t="7752" x="6323013" y="2184400"/>
          <p14:tracePt t="7761" x="6362700" y="2200275"/>
          <p14:tracePt t="7769" x="6426200" y="2257425"/>
          <p14:tracePt t="7776" x="6491288" y="2305050"/>
          <p14:tracePt t="7785" x="6570663" y="2368550"/>
          <p14:tracePt t="7792" x="6618288" y="2408238"/>
          <p14:tracePt t="7800" x="6697663" y="2455863"/>
          <p14:tracePt t="7809" x="6761163" y="2487613"/>
          <p14:tracePt t="7816" x="6818313" y="2503488"/>
          <p14:tracePt t="7824" x="6873875" y="2519363"/>
          <p14:tracePt t="7832" x="6921500" y="2535238"/>
          <p14:tracePt t="7840" x="6977063" y="2543175"/>
          <p14:tracePt t="7848" x="7032625" y="2543175"/>
          <p14:tracePt t="7856" x="7072313" y="2543175"/>
          <p14:tracePt t="7865" x="7127875" y="2543175"/>
          <p14:tracePt t="7872" x="7169150" y="2543175"/>
          <p14:tracePt t="7881" x="7224713" y="2543175"/>
          <p14:tracePt t="7888" x="7280275" y="2543175"/>
          <p14:tracePt t="7897" x="7343775" y="2543175"/>
          <p14:tracePt t="7904" x="7407275" y="2543175"/>
          <p14:tracePt t="7913" x="7470775" y="2543175"/>
          <p14:tracePt t="7920" x="7559675" y="2487613"/>
          <p14:tracePt t="7928" x="7631113" y="2447925"/>
          <p14:tracePt t="7937" x="7662863" y="2408238"/>
          <p14:tracePt t="7944" x="7726363" y="2344738"/>
          <p14:tracePt t="7952" x="7773988" y="2281238"/>
          <p14:tracePt t="7960" x="7829550" y="2208213"/>
          <p14:tracePt t="7969" x="7847013" y="2128838"/>
          <p14:tracePt t="7977" x="7862888" y="2057400"/>
          <p14:tracePt t="7984" x="7862888" y="1993900"/>
          <p14:tracePt t="7992" x="7862888" y="1930400"/>
          <p14:tracePt t="8001" x="7862888" y="1849438"/>
          <p14:tracePt t="8008" x="7862888" y="1778000"/>
          <p14:tracePt t="8017" x="7862888" y="1674813"/>
          <p14:tracePt t="8025" x="7854950" y="1595438"/>
          <p14:tracePt t="8032" x="7813675" y="1538288"/>
          <p14:tracePt t="8041" x="7781925" y="1498600"/>
          <p14:tracePt t="8048" x="7710488" y="1427163"/>
          <p14:tracePt t="8056" x="7639050" y="1371600"/>
          <p14:tracePt t="8064" x="7583488" y="1308100"/>
          <p14:tracePt t="8072" x="7512050" y="1244600"/>
          <p14:tracePt t="8080" x="7431088" y="1187450"/>
          <p14:tracePt t="8088" x="7351713" y="1131888"/>
          <p14:tracePt t="8096" x="7272338" y="1076325"/>
          <p14:tracePt t="8104" x="7224713" y="1060450"/>
          <p14:tracePt t="8112" x="7161213" y="1028700"/>
          <p14:tracePt t="8120" x="7104063" y="1004888"/>
          <p14:tracePt t="8129" x="7032625" y="973138"/>
          <p14:tracePt t="8137" x="7000875" y="965200"/>
          <p14:tracePt t="8144" x="6945313" y="949325"/>
          <p14:tracePt t="8153" x="6913563" y="941388"/>
          <p14:tracePt t="8160" x="6873875" y="933450"/>
          <p14:tracePt t="8171" x="6850063" y="933450"/>
          <p14:tracePt t="8176" x="6826250" y="933450"/>
          <p14:tracePt t="8183" x="6784975" y="933450"/>
          <p14:tracePt t="8191" x="6745288" y="933450"/>
          <p14:tracePt t="8199" x="6681788" y="933450"/>
          <p14:tracePt t="8207" x="6618288" y="941388"/>
          <p14:tracePt t="8215" x="6538913" y="965200"/>
          <p14:tracePt t="8224" x="6418263" y="989013"/>
          <p14:tracePt t="8232" x="6370638" y="996950"/>
          <p14:tracePt t="8239" x="6283325" y="1020763"/>
          <p14:tracePt t="8248" x="6219825" y="1060450"/>
          <p14:tracePt t="8256" x="6180138" y="1084263"/>
          <p14:tracePt t="8264" x="6140450" y="1123950"/>
          <p14:tracePt t="8272" x="6108700" y="1155700"/>
          <p14:tracePt t="8280" x="6083300" y="1195388"/>
          <p14:tracePt t="8288" x="6067425" y="1228725"/>
          <p14:tracePt t="8297" x="6043613" y="1260475"/>
          <p14:tracePt t="8305" x="6019800" y="1284288"/>
          <p14:tracePt t="8313" x="6003925" y="1316038"/>
          <p14:tracePt t="8320" x="5980113" y="1339850"/>
          <p14:tracePt t="8329" x="5964238" y="1363663"/>
          <p14:tracePt t="8339" x="5932488" y="1387475"/>
          <p14:tracePt t="8348" x="5924550" y="1403350"/>
          <p14:tracePt t="8353" x="5908675" y="1419225"/>
          <p14:tracePt t="8361" x="5900738" y="1435100"/>
          <p14:tracePt t="8369" x="5884863" y="1450975"/>
          <p14:tracePt t="8377" x="5884863" y="1482725"/>
          <p14:tracePt t="8385" x="5876925" y="1514475"/>
          <p14:tracePt t="8392" x="5861050" y="1547813"/>
          <p14:tracePt t="8401" x="5861050" y="1579563"/>
          <p14:tracePt t="8409" x="5861050" y="1603375"/>
          <p14:tracePt t="8417" x="5861050" y="1651000"/>
          <p14:tracePt t="8425" x="5861050" y="1698625"/>
          <p14:tracePt t="8433" x="5861050" y="1722438"/>
          <p14:tracePt t="8441" x="5861050" y="1754188"/>
          <p14:tracePt t="8449" x="5861050" y="1778000"/>
          <p14:tracePt t="8457" x="5861050" y="1793875"/>
          <p14:tracePt t="8473" x="5861050" y="1809750"/>
          <p14:tracePt t="8480" x="5861050" y="1825625"/>
          <p14:tracePt t="8489" x="5861050" y="1833563"/>
          <p14:tracePt t="8497" x="5861050" y="1841500"/>
          <p14:tracePt t="8504" x="5861050" y="1857375"/>
          <p14:tracePt t="8512" x="5861050" y="1873250"/>
          <p14:tracePt t="8520" x="5868988" y="1890713"/>
          <p14:tracePt t="8528" x="5868988" y="1914525"/>
          <p14:tracePt t="8536" x="5876925" y="1930400"/>
          <p14:tracePt t="8544" x="5884863" y="1938338"/>
          <p14:tracePt t="8552" x="5892800" y="1962150"/>
          <p14:tracePt t="8560" x="5900738" y="1970088"/>
          <p14:tracePt t="8569" x="5900738" y="1978025"/>
          <p14:tracePt t="8585" x="5908675" y="1993900"/>
          <p14:tracePt t="8592" x="5916613" y="2001838"/>
          <p14:tracePt t="8601" x="5916613" y="2009775"/>
          <p14:tracePt t="8609" x="5932488" y="2033588"/>
          <p14:tracePt t="8617" x="5956300" y="2057400"/>
          <p14:tracePt t="8624" x="5980113" y="2097088"/>
          <p14:tracePt t="8632" x="6003925" y="2120900"/>
          <p14:tracePt t="8640" x="6011863" y="2136775"/>
          <p14:tracePt t="8648" x="6019800" y="2152650"/>
          <p14:tracePt t="8656" x="6035675" y="2168525"/>
          <p14:tracePt t="8664" x="6043613" y="2176463"/>
          <p14:tracePt t="8672" x="6051550" y="2200275"/>
          <p14:tracePt t="8680" x="6059488" y="2208213"/>
          <p14:tracePt t="8689" x="6067425" y="2216150"/>
          <p14:tracePt t="8697" x="6075363" y="2241550"/>
          <p14:tracePt t="8704" x="6100763" y="2265363"/>
          <p14:tracePt t="8713" x="6140450" y="2312988"/>
          <p14:tracePt t="8720" x="6172200" y="2344738"/>
          <p14:tracePt t="8728" x="6188075" y="2360613"/>
          <p14:tracePt t="8737" x="6211888" y="2376488"/>
          <p14:tracePt t="8744" x="6219825" y="2376488"/>
          <p14:tracePt t="8752" x="6227763" y="2384425"/>
          <p14:tracePt t="8761" x="6243638" y="2392363"/>
          <p14:tracePt t="8776" x="6251575" y="2400300"/>
          <p14:tracePt t="8793" x="6259513" y="2400300"/>
          <p14:tracePt t="8800" x="6267450" y="2400300"/>
          <p14:tracePt t="8816" x="6275388" y="2408238"/>
          <p14:tracePt t="8824" x="6283325" y="2408238"/>
          <p14:tracePt t="8833" x="6291263" y="2408238"/>
          <p14:tracePt t="8840" x="6299200" y="2416175"/>
          <p14:tracePt t="8849" x="6307138" y="2416175"/>
          <p14:tracePt t="8857" x="6315075" y="2416175"/>
          <p14:tracePt t="8864" x="6323013" y="2416175"/>
          <p14:tracePt t="8873" x="6330950" y="2416175"/>
          <p14:tracePt t="8880" x="6338888" y="2416175"/>
          <p14:tracePt t="8888" x="6346825" y="2424113"/>
          <p14:tracePt t="8912" x="6354763" y="2424113"/>
          <p14:tracePt t="8928" x="6362700" y="2424113"/>
          <p14:tracePt t="8952" x="6370638" y="2424113"/>
          <p14:tracePt t="8968" x="6378575" y="2432050"/>
          <p14:tracePt t="8985" x="6386513" y="2432050"/>
          <p14:tracePt t="8993" x="6394450" y="2432050"/>
          <p14:tracePt t="9009" x="6402388" y="2432050"/>
          <p14:tracePt t="9057" x="6410325" y="2432050"/>
          <p14:tracePt t="9065" x="6418263" y="2432050"/>
          <p14:tracePt t="9073" x="6426200" y="2432050"/>
          <p14:tracePt t="9081" x="6451600" y="2432050"/>
          <p14:tracePt t="9089" x="6459538" y="2424113"/>
          <p14:tracePt t="9098" x="6475413" y="2416175"/>
          <p14:tracePt t="9105" x="6491288" y="2400300"/>
          <p14:tracePt t="9114" x="6507163" y="2392363"/>
          <p14:tracePt t="9121" x="6523038" y="2384425"/>
          <p14:tracePt t="9130" x="6538913" y="2360613"/>
          <p14:tracePt t="9137" x="6554788" y="2320925"/>
          <p14:tracePt t="9146" x="6562725" y="2312988"/>
          <p14:tracePt t="9153" x="6570663" y="2297113"/>
          <p14:tracePt t="9161" x="6570663" y="2281238"/>
          <p14:tracePt t="9170" x="6578600" y="2273300"/>
          <p14:tracePt t="9177" x="6586538" y="2249488"/>
          <p14:tracePt t="9186" x="6594475" y="2224088"/>
          <p14:tracePt t="9193" x="6602413" y="2192338"/>
          <p14:tracePt t="9202" x="6602413" y="2152650"/>
          <p14:tracePt t="9209" x="6610350" y="2112963"/>
          <p14:tracePt t="9217" x="6610350" y="2073275"/>
          <p14:tracePt t="9224" x="6618288" y="2017713"/>
          <p14:tracePt t="9232" x="6626225" y="1954213"/>
          <p14:tracePt t="9240" x="6626225" y="1890713"/>
          <p14:tracePt t="9248" x="6626225" y="1825625"/>
          <p14:tracePt t="9256" x="6626225" y="1746250"/>
          <p14:tracePt t="9264" x="6610350" y="1682750"/>
          <p14:tracePt t="9272" x="6586538" y="1611313"/>
          <p14:tracePt t="9280" x="6570663" y="1538288"/>
          <p14:tracePt t="9290" x="6546850" y="1482725"/>
          <p14:tracePt t="9296" x="6546850" y="1443038"/>
          <p14:tracePt t="9304" x="6538913" y="1419225"/>
          <p14:tracePt t="9313" x="6538913" y="1403350"/>
          <p14:tracePt t="9321" x="6530975" y="1387475"/>
          <p14:tracePt t="9329" x="6523038" y="1363663"/>
          <p14:tracePt t="9339" x="6523038" y="1347788"/>
          <p14:tracePt t="9349" x="6515100" y="1331913"/>
          <p14:tracePt t="9354" x="6507163" y="1308100"/>
          <p14:tracePt t="9361" x="6499225" y="1292225"/>
          <p14:tracePt t="9370" x="6499225" y="1284288"/>
          <p14:tracePt t="9377" x="6499225" y="1276350"/>
          <p14:tracePt t="9385" x="6499225" y="1268413"/>
          <p14:tracePt t="9392" x="6499225" y="1260475"/>
          <p14:tracePt t="9417" x="6507163" y="1260475"/>
          <p14:tracePt t="9424" x="6554788" y="1260475"/>
          <p14:tracePt t="9432" x="6642100" y="1276350"/>
          <p14:tracePt t="9441" x="6761163" y="1300163"/>
          <p14:tracePt t="9448" x="6818313" y="1316038"/>
          <p14:tracePt t="9456" x="6865938" y="1323975"/>
          <p14:tracePt t="9464" x="6881813" y="1331913"/>
          <p14:tracePt t="9473" x="6897688" y="1331913"/>
          <p14:tracePt t="9481" x="6905625" y="1331913"/>
          <p14:tracePt t="9488" x="6921500" y="1347788"/>
          <p14:tracePt t="9496" x="6953250" y="1363663"/>
          <p14:tracePt t="9504" x="7000875" y="1403350"/>
          <p14:tracePt t="9512" x="7064375" y="1474788"/>
          <p14:tracePt t="9520" x="7104063" y="1530350"/>
          <p14:tracePt t="9528" x="7145338" y="1611313"/>
          <p14:tracePt t="9537" x="7185025" y="1698625"/>
          <p14:tracePt t="9544" x="7192963" y="1778000"/>
          <p14:tracePt t="9552" x="7208838" y="1849438"/>
          <p14:tracePt t="9560" x="7208838" y="1930400"/>
          <p14:tracePt t="9569" x="7208838" y="1978025"/>
          <p14:tracePt t="9576" x="7208838" y="2041525"/>
          <p14:tracePt t="9584" x="7208838" y="2105025"/>
          <p14:tracePt t="9592" x="7208838" y="2168525"/>
          <p14:tracePt t="9600" x="7216775" y="2257425"/>
          <p14:tracePt t="9608" x="7232650" y="2312988"/>
          <p14:tracePt t="9616" x="7248525" y="2352675"/>
          <p14:tracePt t="9625" x="7272338" y="2376488"/>
          <p14:tracePt t="9632" x="7304088" y="2400300"/>
          <p14:tracePt t="9640" x="7319963" y="2408238"/>
          <p14:tracePt t="9648" x="7343775" y="2439988"/>
          <p14:tracePt t="9656" x="7359650" y="2439988"/>
          <p14:tracePt t="9664" x="7375525" y="2455863"/>
          <p14:tracePt t="9672" x="7399338" y="2471738"/>
          <p14:tracePt t="9681" x="7446963" y="2487613"/>
          <p14:tracePt t="9688" x="7504113" y="2519363"/>
          <p14:tracePt t="9696" x="7591425" y="2551113"/>
          <p14:tracePt t="9704" x="7726363" y="2566988"/>
          <p14:tracePt t="9712" x="7966075" y="2624138"/>
          <p14:tracePt t="9720" x="8148638" y="2647950"/>
          <p14:tracePt t="9728" x="8253413" y="2663825"/>
          <p14:tracePt t="9736" x="8388350" y="2671763"/>
          <p14:tracePt t="9744" x="8499475" y="2671763"/>
          <p14:tracePt t="9752" x="8596313" y="2671763"/>
          <p14:tracePt t="9760" x="8659813" y="2687638"/>
          <p14:tracePt t="9769" x="8739188" y="2687638"/>
          <p14:tracePt t="9776" x="8810625" y="2695575"/>
          <p14:tracePt t="9785" x="8891588" y="2703513"/>
          <p14:tracePt t="9792" x="8955088" y="2703513"/>
          <p14:tracePt t="9800" x="9002713" y="2703513"/>
          <p14:tracePt t="9809" x="9058275" y="2711450"/>
          <p14:tracePt t="9816" x="9090025" y="2711450"/>
          <p14:tracePt t="9824" x="9113838" y="2711450"/>
          <p14:tracePt t="9832" x="9121775" y="2711450"/>
          <p14:tracePt t="9848" x="9129713" y="2711450"/>
          <p14:tracePt t="9856" x="9137650" y="2711450"/>
          <p14:tracePt t="9880" x="9145588" y="2711450"/>
          <p14:tracePt t="9889" x="9153525" y="2711450"/>
          <p14:tracePt t="9896" x="9161463" y="2719388"/>
          <p14:tracePt t="9904" x="9169400" y="2719388"/>
          <p14:tracePt t="9912" x="9177338" y="2727325"/>
          <p14:tracePt t="9920" x="9185275" y="2727325"/>
          <p14:tracePt t="9928" x="9201150" y="2727325"/>
          <p14:tracePt t="9960" x="9193213" y="2719388"/>
          <p14:tracePt t="9969" x="9169400" y="2703513"/>
          <p14:tracePt t="9976" x="9121775" y="2687638"/>
          <p14:tracePt t="9984" x="9082088" y="2671763"/>
          <p14:tracePt t="9993" x="9050338" y="2655888"/>
          <p14:tracePt t="10001" x="9018588" y="2640013"/>
          <p14:tracePt t="10008" x="8986838" y="2624138"/>
          <p14:tracePt t="10016" x="8963025" y="2624138"/>
          <p14:tracePt t="10025" x="8947150" y="2616200"/>
          <p14:tracePt t="10032" x="8915400" y="2608263"/>
          <p14:tracePt t="10042" x="8866188" y="2600325"/>
          <p14:tracePt t="10048" x="8834438" y="2600325"/>
          <p14:tracePt t="10056" x="8810625" y="2600325"/>
          <p14:tracePt t="10064" x="8786813" y="2600325"/>
          <p14:tracePt t="10072" x="8770938" y="2600325"/>
          <p14:tracePt t="10080" x="8763000" y="2600325"/>
          <p14:tracePt t="10088" x="8747125" y="2600325"/>
          <p14:tracePt t="10096" x="8731250" y="2600325"/>
          <p14:tracePt t="10104" x="8723313" y="2600325"/>
          <p14:tracePt t="10112" x="8715375" y="2600325"/>
          <p14:tracePt t="10120" x="8707438" y="2600325"/>
          <p14:tracePt t="10144" x="8715375" y="2600325"/>
          <p14:tracePt t="10152" x="8723313" y="2616200"/>
          <p14:tracePt t="10160" x="8731250" y="2616200"/>
          <p14:tracePt t="10167" x="8739188" y="2616200"/>
          <p14:tracePt t="10175" x="8747125" y="2624138"/>
          <p14:tracePt t="10193" x="8755063" y="2624138"/>
          <p14:tracePt t="10208" x="8763000" y="2624138"/>
          <p14:tracePt t="10224" x="8770938" y="2624138"/>
          <p14:tracePt t="10232" x="8802688" y="2640013"/>
          <p14:tracePt t="10240" x="8842375" y="2647950"/>
          <p14:tracePt t="10247" x="8891588" y="2647950"/>
          <p14:tracePt t="10255" x="8931275" y="2647950"/>
          <p14:tracePt t="10264" x="8978900" y="2647950"/>
          <p14:tracePt t="10272" x="8994775" y="2647950"/>
          <p14:tracePt t="10280" x="9010650" y="2647950"/>
          <p14:tracePt t="10288" x="9018588" y="2640013"/>
          <p14:tracePt t="10296" x="9026525" y="2640013"/>
          <p14:tracePt t="10312" x="9042400" y="2640013"/>
          <p14:tracePt t="10320" x="9050338" y="2640013"/>
          <p14:tracePt t="10328" x="9066213" y="2640013"/>
          <p14:tracePt t="10338" x="9082088" y="2640013"/>
          <p14:tracePt t="10347" x="9105900" y="2640013"/>
          <p14:tracePt t="10352" x="9129713" y="2632075"/>
          <p14:tracePt t="10360" x="9145588" y="2632075"/>
          <p14:tracePt t="10369" x="9161463" y="2632075"/>
          <p14:tracePt t="10385" x="9169400" y="2632075"/>
          <p14:tracePt t="10392" x="9177338" y="2624138"/>
          <p14:tracePt t="10400" x="9185275" y="2624138"/>
          <p14:tracePt t="10409" x="9193213" y="2624138"/>
          <p14:tracePt t="10417" x="9209088" y="2624138"/>
          <p14:tracePt t="10424" x="9242425" y="2624138"/>
          <p14:tracePt t="10432" x="9274175" y="2624138"/>
          <p14:tracePt t="10440" x="9297988" y="2624138"/>
          <p14:tracePt t="10448" x="9337675" y="2624138"/>
          <p14:tracePt t="10456" x="9361488" y="2624138"/>
          <p14:tracePt t="10464" x="9385300" y="2624138"/>
          <p14:tracePt t="10472" x="9401175" y="2624138"/>
          <p14:tracePt t="10480" x="9409113" y="2624138"/>
          <p14:tracePt t="10497" x="9424988" y="2624138"/>
          <p14:tracePt t="10504" x="9440863" y="2624138"/>
          <p14:tracePt t="10512" x="9456738" y="2624138"/>
          <p14:tracePt t="10521" x="9472613" y="2624138"/>
          <p14:tracePt t="10528" x="9520238" y="2624138"/>
          <p14:tracePt t="10539" x="9551988" y="2632075"/>
          <p14:tracePt t="10547" x="9601200" y="2632075"/>
          <p14:tracePt t="10552" x="9632950" y="2640013"/>
          <p14:tracePt t="10560" x="9672638" y="2647950"/>
          <p14:tracePt t="10567" x="9688513" y="2647950"/>
          <p14:tracePt t="10576" x="9712325" y="2647950"/>
          <p14:tracePt t="10583" x="9728200" y="2647950"/>
          <p14:tracePt t="10592" x="9736138" y="2647950"/>
          <p14:tracePt t="10600" x="9759950" y="2647950"/>
          <p14:tracePt t="10608" x="9775825" y="2647950"/>
          <p14:tracePt t="10616" x="9783763" y="2647950"/>
          <p14:tracePt t="10624" x="9807575" y="2647950"/>
          <p14:tracePt t="10632" x="9831388" y="2655888"/>
          <p14:tracePt t="10640" x="9863138" y="2663825"/>
          <p14:tracePt t="10647" x="9894888" y="2663825"/>
          <p14:tracePt t="10656" x="9918700" y="2663825"/>
          <p14:tracePt t="10664" x="9936163" y="2663825"/>
          <p14:tracePt t="10672" x="9952038" y="2663825"/>
          <p14:tracePt t="10680" x="9967913" y="2671763"/>
          <p14:tracePt t="10688" x="9983788" y="2671763"/>
          <p14:tracePt t="10696" x="9999663" y="2671763"/>
          <p14:tracePt t="10703" x="10007600" y="2671763"/>
          <p14:tracePt t="10712" x="10023475" y="2671763"/>
          <p14:tracePt t="10720" x="10047288" y="2671763"/>
          <p14:tracePt t="10728" x="10063163" y="2671763"/>
          <p14:tracePt t="10736" x="10086975" y="2671763"/>
          <p14:tracePt t="10744" x="10094913" y="2671763"/>
          <p14:tracePt t="10752" x="10110788" y="2671763"/>
          <p14:tracePt t="10760" x="10126663" y="2671763"/>
          <p14:tracePt t="10768" x="10134600" y="2671763"/>
          <p14:tracePt t="10776" x="10150475" y="2671763"/>
          <p14:tracePt t="10784" x="10166350" y="2671763"/>
          <p14:tracePt t="10792" x="10174288" y="2671763"/>
          <p14:tracePt t="10801" x="10182225" y="2671763"/>
          <p14:tracePt t="10808" x="10182225" y="2663825"/>
          <p14:tracePt t="10824" x="10190163" y="2663825"/>
          <p14:tracePt t="10833" x="10190163" y="2655888"/>
          <p14:tracePt t="10840" x="10198100" y="2655888"/>
          <p14:tracePt t="10856" x="10198100" y="2647950"/>
          <p14:tracePt t="10872" x="10198100" y="2640013"/>
          <p14:tracePt t="10890" x="10198100" y="2632075"/>
          <p14:tracePt t="10913" x="10190163" y="2624138"/>
          <p14:tracePt t="10945" x="10182225" y="2616200"/>
          <p14:tracePt t="10977" x="10174288" y="2608263"/>
          <p14:tracePt t="10985" x="10166350" y="2608263"/>
          <p14:tracePt t="10993" x="10166350" y="2600325"/>
          <p14:tracePt t="11010" x="10158413" y="2600325"/>
          <p14:tracePt t="11137" x="10150475" y="2600325"/>
          <p14:tracePt t="11393" x="10150475" y="2592388"/>
          <p14:tracePt t="11402" x="10142538" y="2592388"/>
          <p14:tracePt t="11417" x="10134600" y="2592388"/>
          <p14:tracePt t="11426" x="10126663" y="2592388"/>
          <p14:tracePt t="11433" x="10110788" y="2592388"/>
          <p14:tracePt t="11441" x="10102850" y="2592388"/>
          <p14:tracePt t="11449" x="10071100" y="2592388"/>
          <p14:tracePt t="11457" x="10039350" y="2592388"/>
          <p14:tracePt t="11466" x="9991725" y="2584450"/>
          <p14:tracePt t="11473" x="9926638" y="2584450"/>
          <p14:tracePt t="11481" x="9879013" y="2584450"/>
          <p14:tracePt t="11489" x="9807575" y="2592388"/>
          <p14:tracePt t="11497" x="9767888" y="2600325"/>
          <p14:tracePt t="11505" x="9712325" y="2600325"/>
          <p14:tracePt t="11513" x="9648825" y="2616200"/>
          <p14:tracePt t="11521" x="9559925" y="2624138"/>
          <p14:tracePt t="11530" x="9488488" y="2632075"/>
          <p14:tracePt t="11537" x="9409113" y="2647950"/>
          <p14:tracePt t="11545" x="9345613" y="2663825"/>
          <p14:tracePt t="11553" x="9297988" y="2671763"/>
          <p14:tracePt t="11561" x="9250363" y="2695575"/>
          <p14:tracePt t="11570" x="9224963" y="2711450"/>
          <p14:tracePt t="11576" x="9201150" y="2711450"/>
          <p14:tracePt t="11584" x="9169400" y="2711450"/>
          <p14:tracePt t="11592" x="9145588" y="2711450"/>
          <p14:tracePt t="11601" x="9105900" y="2711450"/>
          <p14:tracePt t="11608" x="9074150" y="2703513"/>
          <p14:tracePt t="11616" x="9042400" y="2695575"/>
          <p14:tracePt t="11624" x="8994775" y="2687638"/>
          <p14:tracePt t="11632" x="8970963" y="2679700"/>
          <p14:tracePt t="11640" x="8947150" y="2679700"/>
          <p14:tracePt t="11648" x="8923338" y="2679700"/>
          <p14:tracePt t="11656" x="8899525" y="2671763"/>
          <p14:tracePt t="11664" x="8883650" y="2671763"/>
          <p14:tracePt t="11672" x="8858250" y="2679700"/>
          <p14:tracePt t="11680" x="8850313" y="2687638"/>
          <p14:tracePt t="11688" x="8842375" y="2687638"/>
          <p14:tracePt t="11696" x="8834438" y="2695575"/>
          <p14:tracePt t="11712" x="8826500" y="2695575"/>
          <p14:tracePt t="11720" x="8818563" y="2695575"/>
          <p14:tracePt t="11728" x="8810625" y="2695575"/>
          <p14:tracePt t="11736" x="8802688" y="2695575"/>
          <p14:tracePt t="11744" x="8794750" y="2695575"/>
          <p14:tracePt t="11752" x="8786813" y="2695575"/>
          <p14:tracePt t="11759" x="8770938" y="2695575"/>
          <p14:tracePt t="11768" x="8763000" y="2695575"/>
          <p14:tracePt t="11776" x="8755063" y="2695575"/>
          <p14:tracePt t="11784" x="8739188" y="2695575"/>
          <p14:tracePt t="11792" x="8731250" y="2695575"/>
          <p14:tracePt t="11809" x="8723313" y="2695575"/>
          <p14:tracePt t="11818" x="8715375" y="2695575"/>
          <p14:tracePt t="11825" x="8707438" y="2695575"/>
          <p14:tracePt t="11841" x="8691563" y="2695575"/>
          <p14:tracePt t="11849" x="8683625" y="2695575"/>
          <p14:tracePt t="11858" x="8675688" y="2695575"/>
          <p14:tracePt t="11865" x="8659813" y="2687638"/>
          <p14:tracePt t="11872" x="8643938" y="2687638"/>
          <p14:tracePt t="11882" x="8643938" y="2679700"/>
          <p14:tracePt t="11888" x="8628063" y="2679700"/>
          <p14:tracePt t="11914" x="8620125" y="2679700"/>
          <p14:tracePt t="11929" x="8612188" y="2679700"/>
          <p14:tracePt t="11945" x="8604250" y="2671763"/>
          <p14:tracePt t="11960" x="8596313" y="2671763"/>
          <p14:tracePt t="12017" x="8588375" y="2671763"/>
          <p14:tracePt t="12081" x="8604250" y="2671763"/>
          <p14:tracePt t="12089" x="8628063" y="2671763"/>
          <p14:tracePt t="12097" x="8643938" y="2671763"/>
          <p14:tracePt t="12105" x="8659813" y="2679700"/>
          <p14:tracePt t="12113" x="8675688" y="2679700"/>
          <p14:tracePt t="12122" x="8683625" y="2679700"/>
          <p14:tracePt t="12129" x="8691563" y="2679700"/>
          <p14:tracePt t="12137" x="8691563" y="2687638"/>
          <p14:tracePt t="12145" x="8699500" y="2687638"/>
          <p14:tracePt t="12162" x="8715375" y="2687638"/>
          <p14:tracePt t="12176" x="8723313" y="2687638"/>
          <p14:tracePt t="12185" x="8739188" y="2687638"/>
          <p14:tracePt t="12192" x="8755063" y="2687638"/>
          <p14:tracePt t="12199" x="8763000" y="2687638"/>
          <p14:tracePt t="12207" x="8778875" y="2687638"/>
          <p14:tracePt t="12215" x="8794750" y="2687638"/>
          <p14:tracePt t="12232" x="8802688" y="2687638"/>
          <p14:tracePt t="12240" x="8810625" y="2687638"/>
          <p14:tracePt t="12553" x="8810625" y="2679700"/>
          <p14:tracePt t="12561" x="8794750" y="2679700"/>
          <p14:tracePt t="12577" x="8786813" y="2671763"/>
          <p14:tracePt t="12586" x="8778875" y="2663825"/>
          <p14:tracePt t="12593" x="8770938" y="2663825"/>
          <p14:tracePt t="12601" x="8755063" y="2655888"/>
          <p14:tracePt t="12617" x="8747125" y="2655888"/>
          <p14:tracePt t="12634" x="8747125" y="2647950"/>
          <p14:tracePt t="12641" x="8739188" y="2647950"/>
          <p14:tracePt t="12657" x="8731250" y="2640013"/>
          <p14:tracePt t="12673" x="8715375" y="2640013"/>
          <p14:tracePt t="12682" x="8715375" y="2632075"/>
          <p14:tracePt t="12688" x="8699500" y="2632075"/>
          <p14:tracePt t="12698" x="8691563" y="2624138"/>
          <p14:tracePt t="12705" x="8683625" y="2624138"/>
          <p14:tracePt t="12713" x="8667750" y="2624138"/>
          <p14:tracePt t="12721" x="8643938" y="2616200"/>
          <p14:tracePt t="12730" x="8628063" y="2608263"/>
          <p14:tracePt t="12737" x="8604250" y="2600325"/>
          <p14:tracePt t="12745" x="8580438" y="2592388"/>
          <p14:tracePt t="12753" x="8531225" y="2566988"/>
          <p14:tracePt t="12761" x="8507413" y="2559050"/>
          <p14:tracePt t="12769" x="8483600" y="2551113"/>
          <p14:tracePt t="12778" x="8467725" y="2551113"/>
          <p14:tracePt t="12786" x="8451850" y="2551113"/>
          <p14:tracePt t="12793" x="8435975" y="2535238"/>
          <p14:tracePt t="12801" x="8420100" y="2527300"/>
          <p14:tracePt t="12808" x="8404225" y="2527300"/>
          <p14:tracePt t="12818" x="8372475" y="2503488"/>
          <p14:tracePt t="12825" x="8348663" y="2503488"/>
          <p14:tracePt t="12833" x="8316913" y="2495550"/>
          <p14:tracePt t="12841" x="8277225" y="2495550"/>
          <p14:tracePt t="12849" x="8253413" y="2495550"/>
          <p14:tracePt t="12857" x="8213725" y="2471738"/>
          <p14:tracePt t="12866" x="8172450" y="2471738"/>
          <p14:tracePt t="12873" x="8148638" y="2463800"/>
          <p14:tracePt t="12886" x="8124825" y="2455863"/>
          <p14:tracePt t="12889" x="8101013" y="2455863"/>
          <p14:tracePt t="12898" x="8077200" y="2447925"/>
          <p14:tracePt t="12905" x="8045450" y="2432050"/>
          <p14:tracePt t="12913" x="8029575" y="2424113"/>
          <p14:tracePt t="12922" x="7997825" y="2424113"/>
          <p14:tracePt t="12929" x="7981950" y="2408238"/>
          <p14:tracePt t="12939" x="7966075" y="2400300"/>
          <p14:tracePt t="12945" x="7950200" y="2400300"/>
          <p14:tracePt t="12956" x="7934325" y="2400300"/>
          <p14:tracePt t="12964" x="7918450" y="2400300"/>
          <p14:tracePt t="12971" x="7910513" y="2384425"/>
          <p14:tracePt t="12977" x="7886700" y="2376488"/>
          <p14:tracePt t="12987" x="7862888" y="2376488"/>
          <p14:tracePt t="12994" x="7839075" y="2368550"/>
          <p14:tracePt t="13001" x="7821613" y="2360613"/>
          <p14:tracePt t="13009" x="7805738" y="2360613"/>
          <p14:tracePt t="13018" x="7781925" y="2360613"/>
          <p14:tracePt t="13025" x="7766050" y="2360613"/>
          <p14:tracePt t="13033" x="7750175" y="2360613"/>
          <p14:tracePt t="13041" x="7734300" y="2352675"/>
          <p14:tracePt t="13057" x="7726363" y="2352675"/>
          <p14:tracePt t="13073" x="7710488" y="2352675"/>
          <p14:tracePt t="13081" x="7702550" y="2352675"/>
          <p14:tracePt t="13089" x="7686675" y="2352675"/>
          <p14:tracePt t="13098" x="7670800" y="2360613"/>
          <p14:tracePt t="13106" x="7646988" y="2368550"/>
          <p14:tracePt t="13113" x="7639050" y="2368550"/>
          <p14:tracePt t="13120" x="7631113" y="2368550"/>
          <p14:tracePt t="13129" x="7623175" y="2376488"/>
          <p14:tracePt t="13138" x="7607300" y="2384425"/>
          <p14:tracePt t="13145" x="7599363" y="2392363"/>
          <p14:tracePt t="13153" x="7583488" y="2408238"/>
          <p14:tracePt t="13162" x="7575550" y="2416175"/>
          <p14:tracePt t="13169" x="7567613" y="2424113"/>
          <p14:tracePt t="13178" x="7543800" y="2432050"/>
          <p14:tracePt t="13185" x="7543800" y="2439988"/>
          <p14:tracePt t="13193" x="7535863" y="2447925"/>
          <p14:tracePt t="13201" x="7519988" y="2455863"/>
          <p14:tracePt t="13211" x="7512050" y="2455863"/>
          <p14:tracePt t="13217" x="7496175" y="2463800"/>
          <p14:tracePt t="13233" x="7486650" y="2471738"/>
          <p14:tracePt t="13241" x="7486650" y="2479675"/>
          <p14:tracePt t="13258" x="7478713" y="2487613"/>
          <p14:tracePt t="13272" x="7478713" y="2495550"/>
          <p14:tracePt t="13297" x="7478713" y="2503488"/>
          <p14:tracePt t="13305" x="7470775" y="2503488"/>
          <p14:tracePt t="13313" x="7470775" y="2511425"/>
          <p14:tracePt t="13329" x="7470775" y="2519363"/>
          <p14:tracePt t="13346" x="7470775" y="2535238"/>
          <p14:tracePt t="13353" x="7478713" y="2535238"/>
          <p14:tracePt t="13361" x="7486650" y="2551113"/>
          <p14:tracePt t="13370" x="7512050" y="2559050"/>
          <p14:tracePt t="13377" x="7519988" y="2576513"/>
          <p14:tracePt t="13386" x="7527925" y="2576513"/>
          <p14:tracePt t="13393" x="7535863" y="2592388"/>
          <p14:tracePt t="13401" x="7551738" y="2592388"/>
          <p14:tracePt t="13409" x="7551738" y="2600325"/>
          <p14:tracePt t="13418" x="7567613" y="2608263"/>
          <p14:tracePt t="13424" x="7583488" y="2608263"/>
          <p14:tracePt t="13433" x="7607300" y="2624138"/>
          <p14:tracePt t="13441" x="7631113" y="2632075"/>
          <p14:tracePt t="13449" x="7646988" y="2632075"/>
          <p14:tracePt t="13456" x="7646988" y="2640013"/>
          <p14:tracePt t="13465" x="7662863" y="2640013"/>
          <p14:tracePt t="13473" x="7678738" y="2647950"/>
          <p14:tracePt t="13482" x="7694613" y="2655888"/>
          <p14:tracePt t="13497" x="7710488" y="2663825"/>
          <p14:tracePt t="13505" x="7742238" y="2671763"/>
          <p14:tracePt t="13513" x="7758113" y="2679700"/>
          <p14:tracePt t="13521" x="7773988" y="2679700"/>
          <p14:tracePt t="13529" x="7789863" y="2687638"/>
          <p14:tracePt t="13537" x="7805738" y="2687638"/>
          <p14:tracePt t="13545" x="7821613" y="2687638"/>
          <p14:tracePt t="13553" x="7829550" y="2695575"/>
          <p14:tracePt t="13561" x="7862888" y="2695575"/>
          <p14:tracePt t="13569" x="7894638" y="2695575"/>
          <p14:tracePt t="13577" x="7942263" y="2695575"/>
          <p14:tracePt t="13586" x="7981950" y="2695575"/>
          <p14:tracePt t="13593" x="8013700" y="2703513"/>
          <p14:tracePt t="13601" x="8029575" y="2703513"/>
          <p14:tracePt t="13608" x="8045450" y="2703513"/>
          <p14:tracePt t="13616" x="8053388" y="2703513"/>
          <p14:tracePt t="13624" x="8061325" y="2703513"/>
          <p14:tracePt t="13640" x="8069263" y="2703513"/>
          <p14:tracePt t="13648" x="8093075" y="2703513"/>
          <p14:tracePt t="13656" x="8116888" y="2703513"/>
          <p14:tracePt t="13664" x="8140700" y="2703513"/>
          <p14:tracePt t="13672" x="8164513" y="2703513"/>
          <p14:tracePt t="13680" x="8189913" y="2703513"/>
          <p14:tracePt t="13688" x="8205788" y="2703513"/>
          <p14:tracePt t="13696" x="8221663" y="2703513"/>
          <p14:tracePt t="13704" x="8237538" y="2711450"/>
          <p14:tracePt t="13712" x="8245475" y="2719388"/>
          <p14:tracePt t="13720" x="8253413" y="2719388"/>
          <p14:tracePt t="13728" x="8261350" y="2719388"/>
          <p14:tracePt t="13736" x="8269288" y="2719388"/>
          <p14:tracePt t="13752" x="8277225" y="2719388"/>
          <p14:tracePt t="13769" x="8285163" y="2719388"/>
          <p14:tracePt t="13776" x="8293100" y="2719388"/>
          <p14:tracePt t="13784" x="8301038" y="2719388"/>
          <p14:tracePt t="13792" x="8308975" y="2719388"/>
          <p14:tracePt t="13800" x="8316913" y="2719388"/>
          <p14:tracePt t="13809" x="8332788" y="2719388"/>
          <p14:tracePt t="13818" x="8340725" y="2719388"/>
          <p14:tracePt t="13825" x="8348663" y="2719388"/>
          <p14:tracePt t="13841" x="8356600" y="2719388"/>
          <p14:tracePt t="13865" x="8364538" y="2719388"/>
          <p14:tracePt t="14279" x="8372475" y="2719388"/>
          <p14:tracePt t="14287" x="8380413" y="2719388"/>
          <p14:tracePt t="14304" x="8388350" y="2719388"/>
          <p14:tracePt t="14337" x="8396288" y="2719388"/>
          <p14:tracePt t="14394" x="8396288" y="2711450"/>
          <p14:tracePt t="14401" x="8396288" y="2703513"/>
          <p14:tracePt t="14410" x="8396288" y="2695575"/>
          <p14:tracePt t="14433" x="8388350" y="2687638"/>
          <p14:tracePt t="14586" x="8404225" y="2687638"/>
          <p14:tracePt t="14593" x="8428038" y="2687638"/>
          <p14:tracePt t="14601" x="8451850" y="2687638"/>
          <p14:tracePt t="14610" x="8467725" y="2695575"/>
          <p14:tracePt t="14617" x="8491538" y="2695575"/>
          <p14:tracePt t="14625" x="8507413" y="2695575"/>
          <p14:tracePt t="14633" x="8523288" y="2703513"/>
          <p14:tracePt t="14641" x="8540750" y="2703513"/>
          <p14:tracePt t="14649" x="8564563" y="2711450"/>
          <p14:tracePt t="14656" x="8588375" y="2711450"/>
          <p14:tracePt t="14664" x="8643938" y="2727325"/>
          <p14:tracePt t="14672" x="8699500" y="2743200"/>
          <p14:tracePt t="14681" x="8747125" y="2767013"/>
          <p14:tracePt t="14688" x="8818563" y="2790825"/>
          <p14:tracePt t="14696" x="8850313" y="2814638"/>
          <p14:tracePt t="14704" x="8915400" y="2846388"/>
          <p14:tracePt t="14712" x="8978900" y="2901950"/>
          <p14:tracePt t="14720" x="9026525" y="2943225"/>
          <p14:tracePt t="14728" x="9082088" y="2982913"/>
          <p14:tracePt t="14737" x="9129713" y="3022600"/>
          <p14:tracePt t="14744" x="9153525" y="3046413"/>
          <p14:tracePt t="14752" x="9193213" y="3070225"/>
          <p14:tracePt t="14762" x="9234488" y="3086100"/>
          <p14:tracePt t="14769" x="9242425" y="3086100"/>
          <p14:tracePt t="14785" x="9242425" y="3094038"/>
          <p14:tracePt t="14792" x="9250363" y="3094038"/>
          <p14:tracePt t="14825" x="9250363" y="3086100"/>
          <p14:tracePt t="14832" x="9250363" y="3078163"/>
          <p14:tracePt t="14856" x="9250363" y="3070225"/>
          <p14:tracePt t="14864" x="9250363" y="3062288"/>
          <p14:tracePt t="14872" x="9250363" y="3038475"/>
          <p14:tracePt t="14881" x="9282113" y="3006725"/>
          <p14:tracePt t="14888" x="9313863" y="2959100"/>
          <p14:tracePt t="14896" x="9369425" y="2909888"/>
          <p14:tracePt t="14904" x="9424988" y="2846388"/>
          <p14:tracePt t="14912" x="9512300" y="2767013"/>
          <p14:tracePt t="14921" x="9585325" y="2695575"/>
          <p14:tracePt t="14928" x="9664700" y="2632075"/>
          <p14:tracePt t="14936" x="9744075" y="2576513"/>
          <p14:tracePt t="14945" x="9823450" y="2551113"/>
          <p14:tracePt t="14952" x="9886950" y="2543175"/>
          <p14:tracePt t="14960" x="9926638" y="2543175"/>
          <p14:tracePt t="14968" x="9991725" y="2543175"/>
          <p14:tracePt t="14976" x="10071100" y="2551113"/>
          <p14:tracePt t="14985" x="10102850" y="2566988"/>
          <p14:tracePt t="14993" x="10174288" y="2584450"/>
          <p14:tracePt t="15000" x="10229850" y="2592388"/>
          <p14:tracePt t="15009" x="10326688" y="2616200"/>
          <p14:tracePt t="15016" x="10390188" y="2632075"/>
          <p14:tracePt t="15024" x="10453688" y="2640013"/>
          <p14:tracePt t="15033" x="10501313" y="2640013"/>
          <p14:tracePt t="15040" x="10517188" y="2640013"/>
          <p14:tracePt t="15049" x="10525125" y="2647950"/>
          <p14:tracePt t="15056" x="10533063" y="2647950"/>
          <p14:tracePt t="15088" x="10525125" y="2647950"/>
          <p14:tracePt t="15096" x="10517188" y="2663825"/>
          <p14:tracePt t="15104" x="10493375" y="2695575"/>
          <p14:tracePt t="15112" x="10477500" y="2727325"/>
          <p14:tracePt t="15121" x="10437813" y="2759075"/>
          <p14:tracePt t="15128" x="10398125" y="2790825"/>
          <p14:tracePt t="15137" x="10350500" y="2814638"/>
          <p14:tracePt t="15144" x="10294938" y="2846388"/>
          <p14:tracePt t="15152" x="10213975" y="2870200"/>
          <p14:tracePt t="15161" x="10079038" y="2901950"/>
          <p14:tracePt t="15169" x="9959975" y="2919413"/>
          <p14:tracePt t="15176" x="9871075" y="2919413"/>
          <p14:tracePt t="15184" x="9752013" y="2919413"/>
          <p14:tracePt t="15193" x="9609138" y="2901950"/>
          <p14:tracePt t="15201" x="9528175" y="2886075"/>
          <p14:tracePt t="15208" x="9504363" y="2878138"/>
          <p14:tracePt t="15217" x="9488488" y="2870200"/>
          <p14:tracePt t="15224" x="9472613" y="2862263"/>
          <p14:tracePt t="15232" x="9464675" y="2846388"/>
          <p14:tracePt t="15241" x="9456738" y="2822575"/>
          <p14:tracePt t="15248" x="9448800" y="2798763"/>
          <p14:tracePt t="15256" x="9448800" y="2767013"/>
          <p14:tracePt t="15264" x="9448800" y="2727325"/>
          <p14:tracePt t="15272" x="9464675" y="2687638"/>
          <p14:tracePt t="15280" x="9496425" y="2640013"/>
          <p14:tracePt t="15288" x="9544050" y="2566988"/>
          <p14:tracePt t="15297" x="9609138" y="2511425"/>
          <p14:tracePt t="15304" x="9680575" y="2439988"/>
          <p14:tracePt t="15312" x="9752013" y="2376488"/>
          <p14:tracePt t="15320" x="9847263" y="2320925"/>
          <p14:tracePt t="15329" x="9902825" y="2289175"/>
          <p14:tracePt t="15338" x="9975850" y="2257425"/>
          <p14:tracePt t="15348" x="10007600" y="2241550"/>
          <p14:tracePt t="15352" x="10055225" y="2233613"/>
          <p14:tracePt t="15360" x="10086975" y="2224088"/>
          <p14:tracePt t="15369" x="10126663" y="2224088"/>
          <p14:tracePt t="15376" x="10182225" y="2233613"/>
          <p14:tracePt t="15385" x="10221913" y="2249488"/>
          <p14:tracePt t="15392" x="10253663" y="2273300"/>
          <p14:tracePt t="15400" x="10279063" y="2281238"/>
          <p14:tracePt t="15409" x="10294938" y="2297113"/>
          <p14:tracePt t="15417" x="10302875" y="2305050"/>
          <p14:tracePt t="15424" x="10302875" y="2336800"/>
          <p14:tracePt t="15433" x="10294938" y="2376488"/>
          <p14:tracePt t="15441" x="10261600" y="2424113"/>
          <p14:tracePt t="15449" x="10229850" y="2455863"/>
          <p14:tracePt t="15457" x="10206038" y="2495550"/>
          <p14:tracePt t="15464" x="10174288" y="2527300"/>
          <p14:tracePt t="15472" x="10126663" y="2559050"/>
          <p14:tracePt t="15480" x="10071100" y="2584450"/>
          <p14:tracePt t="15488" x="9991725" y="2608263"/>
          <p14:tracePt t="15496" x="9936163" y="2616200"/>
          <p14:tracePt t="15504" x="9894888" y="2624138"/>
          <p14:tracePt t="15512" x="9871075" y="2632075"/>
          <p14:tracePt t="15609" x="9863138" y="2632075"/>
          <p14:tracePt t="15825" x="9839325" y="2640013"/>
          <p14:tracePt t="15833" x="9799638" y="2663825"/>
          <p14:tracePt t="15842" x="9744075" y="2695575"/>
          <p14:tracePt t="15850" x="9664700" y="2743200"/>
          <p14:tracePt t="15857" x="9585325" y="2798763"/>
          <p14:tracePt t="15865" x="9448800" y="2894013"/>
          <p14:tracePt t="15874" x="9401175" y="2935288"/>
          <p14:tracePt t="15883" x="9321800" y="2998788"/>
          <p14:tracePt t="15889" x="9193213" y="3094038"/>
          <p14:tracePt t="15897" x="9113838" y="3165475"/>
          <p14:tracePt t="15905" x="9026525" y="3236913"/>
          <p14:tracePt t="15914" x="8907463" y="3333750"/>
          <p14:tracePt t="15921" x="8810625" y="3405188"/>
          <p14:tracePt t="15929" x="8675688" y="3508375"/>
          <p14:tracePt t="15937" x="8588375" y="3563938"/>
          <p14:tracePt t="15945" x="8435975" y="3660775"/>
          <p14:tracePt t="15953" x="8356600" y="3708400"/>
          <p14:tracePt t="15961" x="8261350" y="3763963"/>
          <p14:tracePt t="15969" x="8108950" y="3859213"/>
          <p14:tracePt t="15977" x="8021638" y="3898900"/>
          <p14:tracePt t="15985" x="7934325" y="3948113"/>
          <p14:tracePt t="15993" x="7847013" y="3995738"/>
          <p14:tracePt t="16001" x="7773988" y="4027488"/>
          <p14:tracePt t="16009" x="7694613" y="4067175"/>
          <p14:tracePt t="16017" x="7631113" y="4090988"/>
          <p14:tracePt t="16025" x="7551738" y="4130675"/>
          <p14:tracePt t="16032" x="7486650" y="4162425"/>
          <p14:tracePt t="16042" x="7415213" y="4178300"/>
          <p14:tracePt t="16048" x="7383463" y="4202113"/>
          <p14:tracePt t="16057" x="7335838" y="4210050"/>
          <p14:tracePt t="16065" x="7288213" y="4217988"/>
          <p14:tracePt t="16073" x="7272338" y="4217988"/>
          <p14:tracePt t="16081" x="7256463" y="4217988"/>
          <p14:tracePt t="16089" x="7240588" y="4217988"/>
          <p14:tracePt t="16097" x="7232650" y="4217988"/>
          <p14:tracePt t="16105" x="7208838" y="4217988"/>
          <p14:tracePt t="16113" x="7185025" y="4217988"/>
          <p14:tracePt t="16122" x="7177088" y="4210050"/>
          <p14:tracePt t="16129" x="7169150" y="4210050"/>
          <p14:tracePt t="16138" x="7135813" y="4194175"/>
          <p14:tracePt t="16145" x="7096125" y="4178300"/>
          <p14:tracePt t="16153" x="7056438" y="4154488"/>
          <p14:tracePt t="16161" x="7032625" y="4146550"/>
          <p14:tracePt t="16173" x="7008813" y="4138613"/>
          <p14:tracePt t="16178" x="7000875" y="4138613"/>
          <p14:tracePt t="16185" x="6992938" y="4138613"/>
          <p14:tracePt t="16193" x="6985000" y="4130675"/>
          <p14:tracePt t="16201" x="6977063" y="4130675"/>
          <p14:tracePt t="16209" x="6961188" y="4122738"/>
          <p14:tracePt t="16217" x="6945313" y="4114800"/>
          <p14:tracePt t="16225" x="6937375" y="4106863"/>
          <p14:tracePt t="16231" x="6921500" y="4098925"/>
          <p14:tracePt t="16239" x="6897688" y="4090988"/>
          <p14:tracePt t="16256" x="6889750" y="4090988"/>
          <p14:tracePt t="16264" x="6881813" y="4090988"/>
          <p14:tracePt t="16280" x="6873875" y="4090988"/>
          <p14:tracePt t="16287" x="6865938" y="4090988"/>
          <p14:tracePt t="16304" x="6858000" y="4090988"/>
          <p14:tracePt t="16311" x="6842125" y="4098925"/>
          <p14:tracePt t="16320" x="6826250" y="4130675"/>
          <p14:tracePt t="16328" x="6810375" y="4178300"/>
          <p14:tracePt t="16338" x="6802438" y="4210050"/>
          <p14:tracePt t="16344" x="6769100" y="4241800"/>
          <p14:tracePt t="16352" x="6769100" y="4257675"/>
          <p14:tracePt t="16360" x="6761163" y="4281488"/>
          <p14:tracePt t="16368" x="6761163" y="4298950"/>
          <p14:tracePt t="16376" x="6753225" y="4322763"/>
          <p14:tracePt t="16385" x="6753225" y="4338638"/>
          <p14:tracePt t="16393" x="6753225" y="4354513"/>
          <p14:tracePt t="16401" x="6753225" y="4378325"/>
          <p14:tracePt t="16409" x="6753225" y="4394200"/>
          <p14:tracePt t="16418" x="6753225" y="4425950"/>
          <p14:tracePt t="16425" x="6769100" y="4473575"/>
          <p14:tracePt t="16433" x="6777038" y="4513263"/>
          <p14:tracePt t="16441" x="6784975" y="4545013"/>
          <p14:tracePt t="16449" x="6794500" y="4560888"/>
          <p14:tracePt t="16457" x="6794500" y="4584700"/>
          <p14:tracePt t="16465" x="6802438" y="4600575"/>
          <p14:tracePt t="16473" x="6802438" y="4608513"/>
          <p14:tracePt t="16481" x="6802438" y="4616450"/>
          <p14:tracePt t="16552" x="6794500" y="4592638"/>
          <p14:tracePt t="16561" x="6753225" y="4552950"/>
          <p14:tracePt t="16569" x="6729413" y="4521200"/>
          <p14:tracePt t="16578" x="6681788" y="4449763"/>
          <p14:tracePt t="16585" x="6650038" y="4402138"/>
          <p14:tracePt t="16594" x="6626225" y="4338638"/>
          <p14:tracePt t="16601" x="6602413" y="4291013"/>
          <p14:tracePt t="16609" x="6586538" y="4233863"/>
          <p14:tracePt t="16617" x="6570663" y="4162425"/>
          <p14:tracePt t="16625" x="6546850" y="4098925"/>
          <p14:tracePt t="16633" x="6523038" y="4035425"/>
          <p14:tracePt t="16642" x="6499225" y="3963988"/>
          <p14:tracePt t="16649" x="6467475" y="3890963"/>
          <p14:tracePt t="16657" x="6442075" y="3819525"/>
          <p14:tracePt t="16666" x="6426200" y="3771900"/>
          <p14:tracePt t="16673" x="6410325" y="3700463"/>
          <p14:tracePt t="16681" x="6402388" y="3644900"/>
          <p14:tracePt t="16689" x="6394450" y="3587750"/>
          <p14:tracePt t="16697" x="6394450" y="3532188"/>
          <p14:tracePt t="16705" x="6394450" y="3516313"/>
          <p14:tracePt t="16713" x="6394450" y="3492500"/>
          <p14:tracePt t="16721" x="6394450" y="3476625"/>
          <p14:tracePt t="16729" x="6394450" y="3452813"/>
          <p14:tracePt t="16737" x="6394450" y="3444875"/>
          <p14:tracePt t="16745" x="6394450" y="3436938"/>
          <p14:tracePt t="16753" x="6386513" y="3405188"/>
          <p14:tracePt t="16761" x="6370638" y="3381375"/>
          <p14:tracePt t="16768" x="6362700" y="3373438"/>
          <p14:tracePt t="16778" x="6354763" y="3349625"/>
          <p14:tracePt t="16785" x="6338888" y="3333750"/>
          <p14:tracePt t="16793" x="6323013" y="3317875"/>
          <p14:tracePt t="16801" x="6307138" y="3302000"/>
          <p14:tracePt t="16810" x="6291263" y="3270250"/>
          <p14:tracePt t="16817" x="6275388" y="3252788"/>
          <p14:tracePt t="16825" x="6259513" y="3236913"/>
          <p14:tracePt t="16833" x="6251575" y="3221038"/>
          <p14:tracePt t="16841" x="6235700" y="3197225"/>
          <p14:tracePt t="16849" x="6219825" y="3189288"/>
          <p14:tracePt t="16857" x="6196013" y="3165475"/>
          <p14:tracePt t="16866" x="6180138" y="3141663"/>
          <p14:tracePt t="16873" x="6172200" y="3125788"/>
          <p14:tracePt t="16881" x="6164263" y="3117850"/>
          <p14:tracePt t="16891" x="6156325" y="3101975"/>
          <p14:tracePt t="16897" x="6156325" y="3094038"/>
          <p14:tracePt t="16905" x="6132513" y="3070225"/>
          <p14:tracePt t="16913" x="6132513" y="3062288"/>
          <p14:tracePt t="16921" x="6116638" y="3046413"/>
          <p14:tracePt t="16932" x="6100763" y="3038475"/>
          <p14:tracePt t="16939" x="6083300" y="3014663"/>
          <p14:tracePt t="16947" x="6067425" y="3006725"/>
          <p14:tracePt t="16953" x="6059488" y="2990850"/>
          <p14:tracePt t="16963" x="6043613" y="2967038"/>
          <p14:tracePt t="16971" x="6027738" y="2959100"/>
          <p14:tracePt t="16979" x="6019800" y="2943225"/>
          <p14:tracePt t="16987" x="5995988" y="2927350"/>
          <p14:tracePt t="16993" x="5988050" y="2919413"/>
          <p14:tracePt t="17003" x="5980113" y="2909888"/>
          <p14:tracePt t="17011" x="5956300" y="2901950"/>
          <p14:tracePt t="17018" x="5940425" y="2901950"/>
          <p14:tracePt t="17026" x="5940425" y="2894013"/>
          <p14:tracePt t="17121" x="5956300" y="2894013"/>
          <p14:tracePt t="17130" x="5995988" y="2894013"/>
          <p14:tracePt t="17137" x="6075363" y="2894013"/>
          <p14:tracePt t="17145" x="6188075" y="2901950"/>
          <p14:tracePt t="17154" x="6259513" y="2909888"/>
          <p14:tracePt t="17161" x="6378575" y="2909888"/>
          <p14:tracePt t="17169" x="6467475" y="2919413"/>
          <p14:tracePt t="17177" x="6538913" y="2919413"/>
          <p14:tracePt t="17185" x="6594475" y="2919413"/>
          <p14:tracePt t="17193" x="6634163" y="2919413"/>
          <p14:tracePt t="17200" x="6650038" y="2919413"/>
          <p14:tracePt t="17209" x="6657975" y="2919413"/>
          <p14:tracePt t="17249" x="6657975" y="2909888"/>
          <p14:tracePt t="17280" x="6618288" y="2894013"/>
          <p14:tracePt t="17288" x="6562725" y="2878138"/>
          <p14:tracePt t="17296" x="6507163" y="2854325"/>
          <p14:tracePt t="17304" x="6451600" y="2830513"/>
          <p14:tracePt t="17313" x="6394450" y="2814638"/>
          <p14:tracePt t="17320" x="6370638" y="2814638"/>
          <p14:tracePt t="17328" x="6346825" y="2814638"/>
          <p14:tracePt t="17339" x="6330950" y="2806700"/>
          <p14:tracePt t="17345" x="6315075" y="2806700"/>
          <p14:tracePt t="17353" x="6299200" y="2806700"/>
          <p14:tracePt t="17360" x="6283325" y="2806700"/>
          <p14:tracePt t="17370" x="6251575" y="2814638"/>
          <p14:tracePt t="17376" x="6219825" y="2822575"/>
          <p14:tracePt t="17385" x="6196013" y="2838450"/>
          <p14:tracePt t="17393" x="6148388" y="2862263"/>
          <p14:tracePt t="17400" x="6116638" y="2878138"/>
          <p14:tracePt t="17408" x="6067425" y="2901950"/>
          <p14:tracePt t="17417" x="6027738" y="2919413"/>
          <p14:tracePt t="17424" x="6011863" y="2927350"/>
          <p14:tracePt t="17432" x="5980113" y="2951163"/>
          <p14:tracePt t="17440" x="5956300" y="2959100"/>
          <p14:tracePt t="17448" x="5940425" y="2967038"/>
          <p14:tracePt t="17456" x="5924550" y="2982913"/>
          <p14:tracePt t="17464" x="5916613" y="2998788"/>
          <p14:tracePt t="17473" x="5900738" y="3030538"/>
          <p14:tracePt t="17480" x="5884863" y="3046413"/>
          <p14:tracePt t="17488" x="5861050" y="3070225"/>
          <p14:tracePt t="17496" x="5845175" y="3086100"/>
          <p14:tracePt t="17504" x="5829300" y="3101975"/>
          <p14:tracePt t="17512" x="5797550" y="3133725"/>
          <p14:tracePt t="17520" x="5781675" y="3141663"/>
          <p14:tracePt t="17528" x="5765800" y="3165475"/>
          <p14:tracePt t="17537" x="5749925" y="3181350"/>
          <p14:tracePt t="17544" x="5749925" y="3197225"/>
          <p14:tracePt t="17552" x="5724525" y="3228975"/>
          <p14:tracePt t="17560" x="5716588" y="3278188"/>
          <p14:tracePt t="17569" x="5708650" y="3325813"/>
          <p14:tracePt t="17576" x="5700713" y="3389313"/>
          <p14:tracePt t="17585" x="5700713" y="3452813"/>
          <p14:tracePt t="17593" x="5716588" y="3540125"/>
          <p14:tracePt t="17600" x="5757863" y="3692525"/>
          <p14:tracePt t="17609" x="5789613" y="3787775"/>
          <p14:tracePt t="17616" x="5797550" y="3867150"/>
          <p14:tracePt t="17624" x="5805488" y="3914775"/>
          <p14:tracePt t="17632" x="5805488" y="3963988"/>
          <p14:tracePt t="17641" x="5805488" y="4011613"/>
          <p14:tracePt t="17648" x="5805488" y="4043363"/>
          <p14:tracePt t="17657" x="5805488" y="4067175"/>
          <p14:tracePt t="17664" x="5789613" y="4106863"/>
          <p14:tracePt t="17672" x="5781675" y="4122738"/>
          <p14:tracePt t="17680" x="5781675" y="4162425"/>
          <p14:tracePt t="17688" x="5773738" y="4210050"/>
          <p14:tracePt t="17696" x="5773738" y="4273550"/>
          <p14:tracePt t="17704" x="5773738" y="4354513"/>
          <p14:tracePt t="17712" x="5781675" y="4433888"/>
          <p14:tracePt t="17720" x="5789613" y="4529138"/>
          <p14:tracePt t="17728" x="5789613" y="4616450"/>
          <p14:tracePt t="17737" x="5789613" y="4705350"/>
          <p14:tracePt t="17744" x="5789613" y="4776788"/>
          <p14:tracePt t="17752" x="5789613" y="4840288"/>
          <p14:tracePt t="17760" x="5789613" y="4895850"/>
          <p14:tracePt t="17768" x="5789613" y="4935538"/>
          <p14:tracePt t="17776" x="5781675" y="4976813"/>
          <p14:tracePt t="17784" x="5781675" y="5000625"/>
          <p14:tracePt t="17792" x="5781675" y="5032375"/>
          <p14:tracePt t="17800" x="5797550" y="5095875"/>
          <p14:tracePt t="17808" x="5837238" y="5143500"/>
          <p14:tracePt t="17816" x="5916613" y="5246688"/>
          <p14:tracePt t="17824" x="5988050" y="5310188"/>
          <p14:tracePt t="17831" x="6051550" y="5351463"/>
          <p14:tracePt t="17840" x="6124575" y="5383213"/>
          <p14:tracePt t="17848" x="6180138" y="5391150"/>
          <p14:tracePt t="17856" x="6243638" y="5407025"/>
          <p14:tracePt t="17864" x="6275388" y="5407025"/>
          <p14:tracePt t="17872" x="6307138" y="5407025"/>
          <p14:tracePt t="17880" x="6323013" y="5407025"/>
          <p14:tracePt t="17889" x="6346825" y="5407025"/>
          <p14:tracePt t="17896" x="6378575" y="5407025"/>
          <p14:tracePt t="17904" x="6434138" y="5407025"/>
          <p14:tracePt t="17913" x="6491288" y="5407025"/>
          <p14:tracePt t="17920" x="6570663" y="5407025"/>
          <p14:tracePt t="17928" x="6673850" y="5414963"/>
          <p14:tracePt t="17936" x="6784975" y="5414963"/>
          <p14:tracePt t="17944" x="6945313" y="5414963"/>
          <p14:tracePt t="17952" x="7127875" y="5414963"/>
          <p14:tracePt t="17960" x="7216775" y="5407025"/>
          <p14:tracePt t="17969" x="7343775" y="5383213"/>
          <p14:tracePt t="17976" x="7599363" y="5343525"/>
          <p14:tracePt t="17984" x="7766050" y="5310188"/>
          <p14:tracePt t="17992" x="8124825" y="5254625"/>
          <p14:tracePt t="18000" x="8420100" y="5207000"/>
          <p14:tracePt t="18009" x="8667750" y="5183188"/>
          <p14:tracePt t="18016" x="9018588" y="5135563"/>
          <p14:tracePt t="18024" x="9250363" y="5103813"/>
          <p14:tracePt t="18032" x="9369425" y="5087938"/>
          <p14:tracePt t="18040" x="9585325" y="5056188"/>
          <p14:tracePt t="18049" x="9688513" y="5040313"/>
          <p14:tracePt t="18056" x="9767888" y="5040313"/>
          <p14:tracePt t="18064" x="9847263" y="5024438"/>
          <p14:tracePt t="18072" x="9959975" y="5008563"/>
          <p14:tracePt t="18080" x="10015538" y="5008563"/>
          <p14:tracePt t="18088" x="10079038" y="4992688"/>
          <p14:tracePt t="18097" x="10166350" y="4967288"/>
          <p14:tracePt t="18104" x="10237788" y="4951413"/>
          <p14:tracePt t="18112" x="10318750" y="4935538"/>
          <p14:tracePt t="18120" x="10374313" y="4919663"/>
          <p14:tracePt t="18128" x="10445750" y="4895850"/>
          <p14:tracePt t="18136" x="10596563" y="4832350"/>
          <p14:tracePt t="18144" x="10685463" y="4800600"/>
          <p14:tracePt t="18153" x="10764838" y="4760913"/>
          <p14:tracePt t="18160" x="10812463" y="4729163"/>
          <p14:tracePt t="18169" x="10883900" y="4689475"/>
          <p14:tracePt t="18175" x="10963275" y="4624388"/>
          <p14:tracePt t="18183" x="11020425" y="4552950"/>
          <p14:tracePt t="18191" x="11060113" y="4481513"/>
          <p14:tracePt t="18199" x="11083925" y="4410075"/>
          <p14:tracePt t="18207" x="11107738" y="4338638"/>
          <p14:tracePt t="18216" x="11115675" y="4249738"/>
          <p14:tracePt t="18224" x="11123613" y="4083050"/>
          <p14:tracePt t="18231" x="11123613" y="3979863"/>
          <p14:tracePt t="18240" x="11091863" y="3867150"/>
          <p14:tracePt t="18248" x="11052175" y="3700463"/>
          <p14:tracePt t="18256" x="11012488" y="3621088"/>
          <p14:tracePt t="18264" x="10899775" y="3421063"/>
          <p14:tracePt t="18272" x="10844213" y="3317875"/>
          <p14:tracePt t="18279" x="10796588" y="3262313"/>
          <p14:tracePt t="18287" x="10733088" y="3141663"/>
          <p14:tracePt t="18296" x="10645775" y="3030538"/>
          <p14:tracePt t="18303" x="10588625" y="2951163"/>
          <p14:tracePt t="18312" x="10501313" y="2854325"/>
          <p14:tracePt t="18320" x="10429875" y="2790825"/>
          <p14:tracePt t="18328" x="10198100" y="2663825"/>
          <p14:tracePt t="18338" x="10047288" y="2551113"/>
          <p14:tracePt t="18344" x="9886950" y="2471738"/>
          <p14:tracePt t="18352" x="9680575" y="2400300"/>
          <p14:tracePt t="18360" x="9504363" y="2320925"/>
          <p14:tracePt t="18369" x="9345613" y="2281238"/>
          <p14:tracePt t="18376" x="9161463" y="2249488"/>
          <p14:tracePt t="18384" x="8994775" y="2224088"/>
          <p14:tracePt t="18392" x="8834438" y="2200275"/>
          <p14:tracePt t="18403" x="8636000" y="2192338"/>
          <p14:tracePt t="18409" x="8451850" y="2176463"/>
          <p14:tracePt t="18418" x="8261350" y="2176463"/>
          <p14:tracePt t="18425" x="8101013" y="2184400"/>
          <p14:tracePt t="18433" x="7886700" y="2216150"/>
          <p14:tracePt t="18441" x="7543800" y="2305050"/>
          <p14:tracePt t="18449" x="7351713" y="2368550"/>
          <p14:tracePt t="18457" x="7248525" y="2408238"/>
          <p14:tracePt t="18466" x="7040563" y="2511425"/>
          <p14:tracePt t="18472" x="6977063" y="2543175"/>
          <p14:tracePt t="18482" x="6913563" y="2592388"/>
          <p14:tracePt t="18489" x="6834188" y="2640013"/>
          <p14:tracePt t="18497" x="6784975" y="2679700"/>
          <p14:tracePt t="18505" x="6729413" y="2703513"/>
          <p14:tracePt t="18514" x="6681788" y="2719388"/>
          <p14:tracePt t="18520" x="6650038" y="2743200"/>
          <p14:tracePt t="18528" x="6610350" y="2759075"/>
          <p14:tracePt t="18537" x="6562725" y="2767013"/>
          <p14:tracePt t="18544" x="6507163" y="2782888"/>
          <p14:tracePt t="18552" x="6459538" y="2814638"/>
          <p14:tracePt t="18560" x="6426200" y="2846388"/>
          <p14:tracePt t="18568" x="6402388" y="2878138"/>
          <p14:tracePt t="18576" x="6362700" y="2901950"/>
          <p14:tracePt t="18584" x="6330950" y="2927350"/>
          <p14:tracePt t="18592" x="6307138" y="2943225"/>
          <p14:tracePt t="18600" x="6275388" y="2959100"/>
          <p14:tracePt t="18608" x="6235700" y="2967038"/>
          <p14:tracePt t="18616" x="6188075" y="2982913"/>
          <p14:tracePt t="18624" x="6148388" y="2998788"/>
          <p14:tracePt t="18632" x="6091238" y="3006725"/>
          <p14:tracePt t="18640" x="6035675" y="3014663"/>
          <p14:tracePt t="18648" x="5995988" y="3022600"/>
          <p14:tracePt t="18656" x="5972175" y="3038475"/>
          <p14:tracePt t="18665" x="5948363" y="3054350"/>
          <p14:tracePt t="18672" x="5924550" y="3070225"/>
          <p14:tracePt t="18680" x="5916613" y="3078163"/>
          <p14:tracePt t="18688" x="5908675" y="3094038"/>
          <p14:tracePt t="18697" x="5884863" y="3101975"/>
          <p14:tracePt t="18704" x="5868988" y="3109913"/>
          <p14:tracePt t="18713" x="5853113" y="3117850"/>
          <p14:tracePt t="18720" x="5837238" y="3117850"/>
          <p14:tracePt t="18728" x="5813425" y="3125788"/>
          <p14:tracePt t="18737" x="5805488" y="3133725"/>
          <p14:tracePt t="18745" x="5789613" y="3141663"/>
          <p14:tracePt t="18753" x="5773738" y="3141663"/>
          <p14:tracePt t="18761" x="5757863" y="3141663"/>
          <p14:tracePt t="18769" x="5732463" y="3141663"/>
          <p14:tracePt t="18784" x="5724525" y="3149600"/>
          <p14:tracePt t="18801" x="5716588" y="3149600"/>
          <p14:tracePt t="18808" x="5716588" y="3157538"/>
          <p14:tracePt t="18873" x="5700713" y="3157538"/>
          <p14:tracePt t="18880" x="5700713" y="3165475"/>
          <p14:tracePt t="18888" x="5692775" y="3173413"/>
          <p14:tracePt t="18896" x="5692775" y="3189288"/>
          <p14:tracePt t="18905" x="5692775" y="3228975"/>
          <p14:tracePt t="18913" x="5692775" y="3262313"/>
          <p14:tracePt t="18921" x="5692775" y="3302000"/>
          <p14:tracePt t="18930" x="5692775" y="3333750"/>
          <p14:tracePt t="18936" x="5700713" y="3365500"/>
          <p14:tracePt t="18945" x="5700713" y="3389313"/>
          <p14:tracePt t="18953" x="5700713" y="3436938"/>
          <p14:tracePt t="18960" x="5700713" y="3468688"/>
          <p14:tracePt t="18969" x="5700713" y="3500438"/>
          <p14:tracePt t="18976" x="5692775" y="3540125"/>
          <p14:tracePt t="18984" x="5692775" y="3563938"/>
          <p14:tracePt t="18993" x="5684838" y="3605213"/>
          <p14:tracePt t="19000" x="5676900" y="3644900"/>
          <p14:tracePt t="19008" x="5676900" y="3700463"/>
          <p14:tracePt t="19017" x="5668963" y="3787775"/>
          <p14:tracePt t="19025" x="5668963" y="3883025"/>
          <p14:tracePt t="19032" x="5668963" y="3963988"/>
          <p14:tracePt t="19041" x="5668963" y="4083050"/>
          <p14:tracePt t="19048" x="5668963" y="4241800"/>
          <p14:tracePt t="19056" x="5668963" y="4362450"/>
          <p14:tracePt t="19064" x="5645150" y="4457700"/>
          <p14:tracePt t="19072" x="5629275" y="4545013"/>
          <p14:tracePt t="19080" x="5605463" y="4608513"/>
          <p14:tracePt t="19088" x="5581650" y="4657725"/>
          <p14:tracePt t="19097" x="5565775" y="4681538"/>
          <p14:tracePt t="19104" x="5557838" y="4705350"/>
          <p14:tracePt t="19113" x="5549900" y="4705350"/>
          <p14:tracePt t="19120" x="5549900" y="4713288"/>
          <p14:tracePt t="19184" x="5549900" y="4721225"/>
          <p14:tracePt t="19192" x="5549900" y="4729163"/>
          <p14:tracePt t="19201" x="5549900" y="4737100"/>
          <p14:tracePt t="19208" x="5549900" y="4745038"/>
          <p14:tracePt t="19217" x="5549900" y="4760913"/>
          <p14:tracePt t="19224" x="5549900" y="4768850"/>
          <p14:tracePt t="19232" x="5549900" y="4776788"/>
          <p14:tracePt t="19240" x="5549900" y="4784725"/>
          <p14:tracePt t="19256" x="5549900" y="4792663"/>
          <p14:tracePt t="19273" x="5549900" y="4800600"/>
          <p14:tracePt t="19288" x="5549900" y="4816475"/>
          <p14:tracePt t="19305" x="5549900" y="4832350"/>
          <p14:tracePt t="19321" x="5557838" y="4840288"/>
          <p14:tracePt t="19329" x="5557838" y="4856163"/>
          <p14:tracePt t="19340" x="5557838" y="4864100"/>
          <p14:tracePt t="19347" x="5557838" y="4872038"/>
          <p14:tracePt t="19352" x="5565775" y="4887913"/>
          <p14:tracePt t="19361" x="5573713" y="4911725"/>
          <p14:tracePt t="19369" x="5581650" y="4927600"/>
          <p14:tracePt t="19377" x="5589588" y="4943475"/>
          <p14:tracePt t="19385" x="5597525" y="4951413"/>
          <p14:tracePt t="19392" x="5605463" y="4976813"/>
          <p14:tracePt t="19402" x="5605463" y="4984750"/>
          <p14:tracePt t="19408" x="5621338" y="4992688"/>
          <p14:tracePt t="19416" x="5621338" y="5008563"/>
          <p14:tracePt t="19425" x="5637213" y="5016500"/>
          <p14:tracePt t="19433" x="5645150" y="5032375"/>
          <p14:tracePt t="19440" x="5661025" y="5040313"/>
          <p14:tracePt t="19449" x="5668963" y="5048250"/>
          <p14:tracePt t="19456" x="5684838" y="5056188"/>
          <p14:tracePt t="19464" x="5700713" y="5056188"/>
          <p14:tracePt t="19472" x="5716588" y="5056188"/>
          <p14:tracePt t="19481" x="5740400" y="5056188"/>
          <p14:tracePt t="19488" x="5765800" y="5064125"/>
          <p14:tracePt t="19497" x="5781675" y="5064125"/>
          <p14:tracePt t="19504" x="5797550" y="5064125"/>
          <p14:tracePt t="19512" x="5821363" y="5072063"/>
          <p14:tracePt t="19520" x="5845175" y="5072063"/>
          <p14:tracePt t="19529" x="5868988" y="5080000"/>
          <p14:tracePt t="19537" x="5916613" y="5080000"/>
          <p14:tracePt t="19544" x="5956300" y="5087938"/>
          <p14:tracePt t="19553" x="6027738" y="5103813"/>
          <p14:tracePt t="19561" x="6108700" y="5103813"/>
          <p14:tracePt t="19569" x="6180138" y="5103813"/>
          <p14:tracePt t="19576" x="6267450" y="5111750"/>
          <p14:tracePt t="19585" x="6394450" y="5111750"/>
          <p14:tracePt t="19592" x="6515100" y="5111750"/>
          <p14:tracePt t="19601" x="6657975" y="5111750"/>
          <p14:tracePt t="19609" x="6865938" y="5095875"/>
          <p14:tracePt t="19617" x="7064375" y="5087938"/>
          <p14:tracePt t="19625" x="7224713" y="5080000"/>
          <p14:tracePt t="19633" x="7423150" y="5064125"/>
          <p14:tracePt t="19640" x="7575550" y="5064125"/>
          <p14:tracePt t="19649" x="8013700" y="5048250"/>
          <p14:tracePt t="19657" x="8293100" y="5048250"/>
          <p14:tracePt t="19665" x="8683625" y="5048250"/>
          <p14:tracePt t="19674" x="8963025" y="5048250"/>
          <p14:tracePt t="19680" x="9097963" y="5048250"/>
          <p14:tracePt t="19688" x="9377363" y="5048250"/>
          <p14:tracePt t="19696" x="9480550" y="5048250"/>
          <p14:tracePt t="19703" x="9567863" y="5048250"/>
          <p14:tracePt t="19712" x="9640888" y="5048250"/>
          <p14:tracePt t="19719" x="9696450" y="5048250"/>
          <p14:tracePt t="19727" x="9720263" y="5048250"/>
          <p14:tracePt t="19736" x="9736138" y="5048250"/>
          <p14:tracePt t="19744" x="9752013" y="5048250"/>
          <p14:tracePt t="19752" x="9759950" y="5048250"/>
          <p14:tracePt t="19760" x="9775825" y="5048250"/>
          <p14:tracePt t="19767" x="9791700" y="5040313"/>
          <p14:tracePt t="19776" x="9799638" y="5032375"/>
          <p14:tracePt t="19784" x="9807575" y="5024438"/>
          <p14:tracePt t="19792" x="9823450" y="5016500"/>
          <p14:tracePt t="19800" x="9831388" y="5008563"/>
          <p14:tracePt t="19808" x="9847263" y="5008563"/>
          <p14:tracePt t="19816" x="9863138" y="5000625"/>
          <p14:tracePt t="19824" x="9879013" y="5000625"/>
          <p14:tracePt t="19832" x="9894888" y="4992688"/>
          <p14:tracePt t="19840" x="9902825" y="4992688"/>
          <p14:tracePt t="19848" x="9910763" y="4992688"/>
          <p14:tracePt t="19856" x="9926638" y="4992688"/>
          <p14:tracePt t="19864" x="9936163" y="4984750"/>
          <p14:tracePt t="19872" x="9944100" y="4976813"/>
          <p14:tracePt t="19880" x="9959975" y="4976813"/>
          <p14:tracePt t="19888" x="9967913" y="4959350"/>
          <p14:tracePt t="19896" x="9983788" y="4951413"/>
          <p14:tracePt t="19905" x="9983788" y="4935538"/>
          <p14:tracePt t="19912" x="9999663" y="4927600"/>
          <p14:tracePt t="19920" x="10039350" y="4911725"/>
          <p14:tracePt t="19928" x="10086975" y="4887913"/>
          <p14:tracePt t="19936" x="10134600" y="4864100"/>
          <p14:tracePt t="19944" x="10198100" y="4824413"/>
          <p14:tracePt t="19952" x="10245725" y="4792663"/>
          <p14:tracePt t="19960" x="10287000" y="4760913"/>
          <p14:tracePt t="19969" x="10326688" y="4737100"/>
          <p14:tracePt t="19976" x="10342563" y="4729163"/>
          <p14:tracePt t="19985" x="10358438" y="4705350"/>
          <p14:tracePt t="19993" x="10382250" y="4689475"/>
          <p14:tracePt t="20000" x="10398125" y="4681538"/>
          <p14:tracePt t="20009" x="10414000" y="4657725"/>
          <p14:tracePt t="20016" x="10421938" y="4649788"/>
          <p14:tracePt t="20024" x="10445750" y="4624388"/>
          <p14:tracePt t="20033" x="10469563" y="4616450"/>
          <p14:tracePt t="20040" x="10485438" y="4600575"/>
          <p14:tracePt t="20048" x="10501313" y="4592638"/>
          <p14:tracePt t="20056" x="10517188" y="4576763"/>
          <p14:tracePt t="20064" x="10533063" y="4568825"/>
          <p14:tracePt t="20073" x="10548938" y="4560888"/>
          <p14:tracePt t="20080" x="10556875" y="4545013"/>
          <p14:tracePt t="20104" x="10556875" y="4537075"/>
          <p14:tracePt t="20113" x="10556875" y="4529138"/>
          <p14:tracePt t="20120" x="10556875" y="4513263"/>
          <p14:tracePt t="20129" x="10548938" y="4481513"/>
          <p14:tracePt t="20137" x="10525125" y="4449763"/>
          <p14:tracePt t="20145" x="10493375" y="4410075"/>
          <p14:tracePt t="20153" x="10477500" y="4394200"/>
          <p14:tracePt t="20161" x="10445750" y="4354513"/>
          <p14:tracePt t="20173" x="10414000" y="4314825"/>
          <p14:tracePt t="20178" x="10374313" y="4273550"/>
          <p14:tracePt t="20184" x="10294938" y="4194175"/>
          <p14:tracePt t="20193" x="10229850" y="4122738"/>
          <p14:tracePt t="20200" x="10150475" y="4051300"/>
          <p14:tracePt t="20209" x="10086975" y="3987800"/>
          <p14:tracePt t="20216" x="9975850" y="3883025"/>
          <p14:tracePt t="20224" x="9871075" y="3795713"/>
          <p14:tracePt t="20232" x="9775825" y="3708400"/>
          <p14:tracePt t="20240" x="9680575" y="3621088"/>
          <p14:tracePt t="20248" x="9567863" y="3532188"/>
          <p14:tracePt t="20259" x="9432925" y="3452813"/>
          <p14:tracePt t="20265" x="9353550" y="3389313"/>
          <p14:tracePt t="20273" x="9274175" y="3333750"/>
          <p14:tracePt t="20280" x="9242425" y="3302000"/>
          <p14:tracePt t="20287" x="9169400" y="3270250"/>
          <p14:tracePt t="20295" x="9121775" y="3244850"/>
          <p14:tracePt t="20304" x="9058275" y="3213100"/>
          <p14:tracePt t="20312" x="9010650" y="3189288"/>
          <p14:tracePt t="20319" x="8955088" y="3157538"/>
          <p14:tracePt t="20328" x="8883650" y="3133725"/>
          <p14:tracePt t="20336" x="8818563" y="3101975"/>
          <p14:tracePt t="20344" x="8747125" y="3078163"/>
          <p14:tracePt t="20352" x="8699500" y="3070225"/>
          <p14:tracePt t="20360" x="8659813" y="3062288"/>
          <p14:tracePt t="20369" x="8651875" y="3062288"/>
          <p14:tracePt t="20376" x="8643938" y="3062288"/>
          <p14:tracePt t="20593" x="8636000" y="3062288"/>
          <p14:tracePt t="20601" x="8628063" y="3054350"/>
          <p14:tracePt t="20609" x="8612188" y="3054350"/>
          <p14:tracePt t="20617" x="8588375" y="3046413"/>
          <p14:tracePt t="20625" x="8548688" y="3038475"/>
          <p14:tracePt t="20633" x="8523288" y="3030538"/>
          <p14:tracePt t="20641" x="8499475" y="3022600"/>
          <p14:tracePt t="20650" x="8475663" y="3014663"/>
          <p14:tracePt t="20657" x="8459788" y="3014663"/>
          <p14:tracePt t="20666" x="8451850" y="3014663"/>
          <p14:tracePt t="20673" x="8428038" y="3006725"/>
          <p14:tracePt t="20745" x="8420100" y="3006725"/>
          <p14:tracePt t="20754" x="8420100" y="2998788"/>
          <p14:tracePt t="21225" x="8428038" y="3014663"/>
          <p14:tracePt t="21233" x="8443913" y="3062288"/>
          <p14:tracePt t="21241" x="8467725" y="3125788"/>
          <p14:tracePt t="21249" x="8483600" y="3173413"/>
          <p14:tracePt t="21257" x="8491538" y="3213100"/>
          <p14:tracePt t="21265" x="8499475" y="3252788"/>
          <p14:tracePt t="21273" x="8499475" y="3278188"/>
          <p14:tracePt t="21281" x="8499475" y="3309938"/>
          <p14:tracePt t="21291" x="8499475" y="3341688"/>
          <p14:tracePt t="21297" x="8499475" y="3389313"/>
          <p14:tracePt t="21306" x="8475663" y="3444875"/>
          <p14:tracePt t="21313" x="8459788" y="3492500"/>
          <p14:tracePt t="21322" x="8435975" y="3540125"/>
          <p14:tracePt t="21329" x="8420100" y="3587750"/>
          <p14:tracePt t="21339" x="8388350" y="3644900"/>
          <p14:tracePt t="21350" x="8364538" y="3692525"/>
          <p14:tracePt t="21355" x="8340725" y="3756025"/>
          <p14:tracePt t="21363" x="8308975" y="3803650"/>
          <p14:tracePt t="21371" x="8277225" y="3859213"/>
          <p14:tracePt t="21376" x="8237538" y="3922713"/>
          <p14:tracePt t="21385" x="8197850" y="3987800"/>
          <p14:tracePt t="21391" x="8148638" y="4051300"/>
          <p14:tracePt t="21399" x="8101013" y="4114800"/>
          <p14:tracePt t="21408" x="8045450" y="4186238"/>
          <p14:tracePt t="21415" x="7997825" y="4241800"/>
          <p14:tracePt t="21423" x="7958138" y="4298950"/>
          <p14:tracePt t="21432" x="7910513" y="4346575"/>
          <p14:tracePt t="21439" x="7878763" y="4386263"/>
          <p14:tracePt t="21448" x="7839075" y="4433888"/>
          <p14:tracePt t="21456" x="7813675" y="4457700"/>
          <p14:tracePt t="21464" x="7781925" y="4497388"/>
          <p14:tracePt t="21472" x="7750175" y="4545013"/>
          <p14:tracePt t="21480" x="7718425" y="4584700"/>
          <p14:tracePt t="21488" x="7678738" y="4633913"/>
          <p14:tracePt t="21496" x="7670800" y="4649788"/>
          <p14:tracePt t="21504" x="7639050" y="4673600"/>
          <p14:tracePt t="21512" x="7599363" y="4697413"/>
          <p14:tracePt t="21519" x="7535863" y="4721225"/>
          <p14:tracePt t="21527" x="7470775" y="4752975"/>
          <p14:tracePt t="21536" x="7407275" y="4776788"/>
          <p14:tracePt t="21544" x="7304088" y="4800600"/>
          <p14:tracePt t="21552" x="7177088" y="4856163"/>
          <p14:tracePt t="21560" x="7048500" y="4895850"/>
          <p14:tracePt t="21569" x="6905625" y="4943475"/>
          <p14:tracePt t="21577" x="6794500" y="5000625"/>
          <p14:tracePt t="21586" x="6705600" y="5040313"/>
          <p14:tracePt t="21593" x="6602413" y="5064125"/>
          <p14:tracePt t="21601" x="6538913" y="5095875"/>
          <p14:tracePt t="21608" x="6483350" y="5111750"/>
          <p14:tracePt t="21618" x="6434138" y="5119688"/>
          <p14:tracePt t="21625" x="6410325" y="5135563"/>
          <p14:tracePt t="21634" x="6378575" y="5143500"/>
          <p14:tracePt t="21640" x="6346825" y="5159375"/>
          <p14:tracePt t="21649" x="6330950" y="5159375"/>
          <p14:tracePt t="21656" x="6315075" y="5175250"/>
          <p14:tracePt t="21665" x="6299200" y="5183188"/>
          <p14:tracePt t="21680" x="6291263" y="5191125"/>
          <p14:tracePt t="21696" x="6291263" y="5199063"/>
          <p14:tracePt t="21704" x="6275388" y="5207000"/>
          <p14:tracePt t="21712" x="6267450" y="5222875"/>
          <p14:tracePt t="21721" x="6251575" y="5230813"/>
          <p14:tracePt t="21728" x="6227763" y="5246688"/>
          <p14:tracePt t="21737" x="6203950" y="5254625"/>
          <p14:tracePt t="21744" x="6180138" y="5270500"/>
          <p14:tracePt t="21752" x="6172200" y="5286375"/>
          <p14:tracePt t="21761" x="6148388" y="5294313"/>
          <p14:tracePt t="21769" x="6148388" y="5302250"/>
          <p14:tracePt t="21777" x="6140450" y="5310188"/>
          <p14:tracePt t="21792" x="6132513" y="5310188"/>
          <p14:tracePt t="21801" x="6124575" y="5319713"/>
          <p14:tracePt t="21816" x="6116638" y="5327650"/>
          <p14:tracePt t="21824" x="6100763" y="5335588"/>
          <p14:tracePt t="21833" x="6059488" y="5343525"/>
          <p14:tracePt t="21840" x="6027738" y="5359400"/>
          <p14:tracePt t="21848" x="6019800" y="5375275"/>
          <p14:tracePt t="21857" x="6011863" y="5383213"/>
          <p14:tracePt t="21864" x="5988050" y="5399088"/>
          <p14:tracePt t="21873" x="5980113" y="5407025"/>
          <p14:tracePt t="21880" x="5964238" y="5422900"/>
          <p14:tracePt t="21888" x="5956300" y="5422900"/>
          <p14:tracePt t="21897" x="5948363" y="5430838"/>
          <p14:tracePt t="21904" x="5924550" y="5438775"/>
          <p14:tracePt t="21912" x="5908675" y="5454650"/>
          <p14:tracePt t="21920" x="5892800" y="5462588"/>
          <p14:tracePt t="21929" x="5884863" y="5478463"/>
          <p14:tracePt t="21937" x="5868988" y="5494338"/>
          <p14:tracePt t="21945" x="5861050" y="5510213"/>
          <p14:tracePt t="21952" x="5853113" y="5518150"/>
          <p14:tracePt t="21960" x="5845175" y="5526088"/>
          <p14:tracePt t="21969" x="5845175" y="5534025"/>
          <p14:tracePt t="21977" x="5845175" y="5541963"/>
          <p14:tracePt t="21984" x="5845175" y="5557838"/>
          <p14:tracePt t="21992" x="5837238" y="5557838"/>
          <p14:tracePt t="22001" x="5829300" y="5573713"/>
          <p14:tracePt t="22008" x="5829300" y="5589588"/>
          <p14:tracePt t="22016" x="5829300" y="5597525"/>
          <p14:tracePt t="22024" x="5821363" y="5605463"/>
          <p14:tracePt t="22032" x="5821363" y="5621338"/>
          <p14:tracePt t="22056" x="5821363" y="5629275"/>
          <p14:tracePt t="22137" x="5829300" y="5629275"/>
          <p14:tracePt t="22162" x="5837238" y="5621338"/>
          <p14:tracePt t="22173" x="5837238" y="5581650"/>
          <p14:tracePt t="22179" x="5837238" y="5549900"/>
          <p14:tracePt t="22185" x="5837238" y="5518150"/>
          <p14:tracePt t="22191" x="5837238" y="5478463"/>
          <p14:tracePt t="22200" x="5845175" y="5454650"/>
          <p14:tracePt t="22207" x="5845175" y="5422900"/>
          <p14:tracePt t="22215" x="5845175" y="5407025"/>
          <p14:tracePt t="22223" x="5845175" y="5391150"/>
          <p14:tracePt t="22232" x="5845175" y="5375275"/>
          <p14:tracePt t="22239" x="5845175" y="5359400"/>
          <p14:tracePt t="22248" x="5845175" y="5335588"/>
          <p14:tracePt t="22256" x="5837238" y="5310188"/>
          <p14:tracePt t="22264" x="5837238" y="5294313"/>
          <p14:tracePt t="22272" x="5829300" y="5278438"/>
          <p14:tracePt t="22280" x="5813425" y="5262563"/>
          <p14:tracePt t="22287" x="5813425" y="5246688"/>
          <p14:tracePt t="22312" x="5813425" y="5238750"/>
          <p14:tracePt t="22336" x="5805488" y="5222875"/>
          <p14:tracePt t="22352" x="5797550" y="5214938"/>
          <p14:tracePt t="22360" x="5797550" y="5207000"/>
          <p14:tracePt t="22369" x="5797550" y="5199063"/>
          <p14:tracePt t="22377" x="5789613" y="5183188"/>
          <p14:tracePt t="22385" x="5781675" y="5175250"/>
          <p14:tracePt t="22401" x="5781675" y="5167313"/>
          <p14:tracePt t="22409" x="5773738" y="5159375"/>
          <p14:tracePt t="22433" x="5773738" y="5151438"/>
          <p14:tracePt t="22449" x="5757863" y="5151438"/>
          <p14:tracePt t="22465" x="5749925" y="5143500"/>
          <p14:tracePt t="22472" x="5740400" y="5135563"/>
          <p14:tracePt t="22481" x="5732463" y="5135563"/>
          <p14:tracePt t="22489" x="5716588" y="5127625"/>
          <p14:tracePt t="22497" x="5716588" y="5119688"/>
          <p14:tracePt t="22505" x="5708650" y="5119688"/>
          <p14:tracePt t="22570" x="5692775" y="5119688"/>
          <p14:tracePt t="22585" x="5684838" y="5119688"/>
          <p14:tracePt t="22601" x="5684838" y="5127625"/>
          <p14:tracePt t="22609" x="5676900" y="5143500"/>
          <p14:tracePt t="22628" x="5676900" y="5151438"/>
          <p14:tracePt t="22646" x="5668963" y="5167313"/>
          <p14:tracePt t="22655" x="5668963" y="5175250"/>
          <p14:tracePt t="22658" x="5668963" y="5183188"/>
          <p14:tracePt t="22666" x="5668963" y="5191125"/>
          <p14:tracePt t="22680" x="5668963" y="5199063"/>
          <p14:tracePt t="22704" x="5668963" y="5207000"/>
          <p14:tracePt t="22712" x="5668963" y="5214938"/>
          <p14:tracePt t="22744" x="5668963" y="5222875"/>
          <p14:tracePt t="22776" x="5668963" y="5230813"/>
          <p14:tracePt t="22794" x="5668963" y="5238750"/>
          <p14:tracePt t="22801" x="5668963" y="5246688"/>
          <p14:tracePt t="22817" x="5668963" y="5254625"/>
          <p14:tracePt t="22841" x="5668963" y="5262563"/>
          <p14:tracePt t="22857" x="5668963" y="5270500"/>
          <p14:tracePt t="22865" x="5668963" y="5294313"/>
          <p14:tracePt t="22873" x="5668963" y="5319713"/>
          <p14:tracePt t="22881" x="5676900" y="5351463"/>
          <p14:tracePt t="22889" x="5684838" y="5391150"/>
          <p14:tracePt t="22899" x="5684838" y="5422900"/>
          <p14:tracePt t="22905" x="5692775" y="5446713"/>
          <p14:tracePt t="22913" x="5692775" y="5470525"/>
          <p14:tracePt t="22921" x="5692775" y="5486400"/>
          <p14:tracePt t="22929" x="5692775" y="5510213"/>
          <p14:tracePt t="22938" x="5692775" y="5526088"/>
          <p14:tracePt t="22945" x="5692775" y="5549900"/>
          <p14:tracePt t="22953" x="5692775" y="5581650"/>
          <p14:tracePt t="22960" x="5692775" y="5629275"/>
          <p14:tracePt t="22968" x="5708650" y="5670550"/>
          <p14:tracePt t="22976" x="5708650" y="5718175"/>
          <p14:tracePt t="22984" x="5732463" y="5781675"/>
          <p14:tracePt t="22992" x="5749925" y="5853113"/>
          <p14:tracePt t="23000" x="5757863" y="5900738"/>
          <p14:tracePt t="23008" x="5765800" y="5972175"/>
          <p14:tracePt t="23016" x="5765800" y="6005513"/>
          <p14:tracePt t="23024" x="5765800" y="6029325"/>
          <p14:tracePt t="23032" x="5765800" y="6045200"/>
          <p14:tracePt t="23040" x="5765800" y="6069013"/>
          <p14:tracePt t="23048" x="5765800" y="6084888"/>
          <p14:tracePt t="23056" x="5765800" y="6108700"/>
          <p14:tracePt t="23064" x="5765800" y="6156325"/>
          <p14:tracePt t="23072" x="5773738" y="6211888"/>
          <p14:tracePt t="23080" x="5813425" y="6283325"/>
          <p14:tracePt t="23088" x="5853113" y="6348413"/>
          <p14:tracePt t="23096" x="5884863" y="6388100"/>
          <p14:tracePt t="23104" x="5924550" y="6443663"/>
          <p14:tracePt t="23112" x="5956300" y="6475413"/>
          <p14:tracePt t="23120" x="5972175" y="6491288"/>
          <p14:tracePt t="23128" x="5980113" y="6499225"/>
          <p14:tracePt t="23137" x="5988050" y="6507163"/>
          <p14:tracePt t="23169" x="5988050" y="6515100"/>
          <p14:tracePt t="23177" x="5995988" y="6523038"/>
          <p14:tracePt t="23186" x="6011863" y="6538913"/>
          <p14:tracePt t="23193" x="6051550" y="6570663"/>
          <p14:tracePt t="23201" x="6100763" y="6586538"/>
          <p14:tracePt t="23210" x="6156325" y="6602413"/>
          <p14:tracePt t="23217" x="6227763" y="6610350"/>
          <p14:tracePt t="23225" x="6283325" y="6610350"/>
          <p14:tracePt t="23232" x="6346825" y="6610350"/>
          <p14:tracePt t="23242" x="6378575" y="6610350"/>
          <p14:tracePt t="23249" x="6434138" y="6610350"/>
          <p14:tracePt t="23257" x="6483350" y="6610350"/>
          <p14:tracePt t="23265" x="6530975" y="6610350"/>
          <p14:tracePt t="23274" x="6618288" y="6594475"/>
          <p14:tracePt t="23281" x="6681788" y="6578600"/>
          <p14:tracePt t="23289" x="6897688" y="6554788"/>
          <p14:tracePt t="23296" x="6992938" y="6530975"/>
          <p14:tracePt t="23304" x="7185025" y="6475413"/>
          <p14:tracePt t="23312" x="7407275" y="6396038"/>
          <p14:tracePt t="23320" x="7527925" y="6338888"/>
          <p14:tracePt t="23328" x="7742238" y="6188075"/>
          <p14:tracePt t="23336" x="7797800" y="6116638"/>
          <p14:tracePt t="23344" x="7829550" y="6053138"/>
          <p14:tracePt t="23352" x="7839075" y="6005513"/>
          <p14:tracePt t="23360" x="7839075" y="5940425"/>
          <p14:tracePt t="23368" x="7839075" y="5876925"/>
          <p14:tracePt t="23376" x="7829550" y="5829300"/>
          <p14:tracePt t="23384" x="7821613" y="5805488"/>
          <p14:tracePt t="23392" x="7821613" y="5789613"/>
          <p14:tracePt t="23400" x="7821613" y="5773738"/>
          <p14:tracePt t="23408" x="7821613" y="5757863"/>
          <p14:tracePt t="23416" x="7821613" y="5741988"/>
          <p14:tracePt t="23424" x="7821613" y="5718175"/>
          <p14:tracePt t="23432" x="7821613" y="5694363"/>
          <p14:tracePt t="23440" x="7821613" y="5686425"/>
          <p14:tracePt t="23448" x="7821613" y="5662613"/>
          <p14:tracePt t="23456" x="7797800" y="5645150"/>
          <p14:tracePt t="23464" x="7797800" y="5629275"/>
          <p14:tracePt t="23472" x="7781925" y="5621338"/>
          <p14:tracePt t="23480" x="7781925" y="5613400"/>
          <p14:tracePt t="23488" x="7773988" y="5605463"/>
          <p14:tracePt t="23496" x="7773988" y="5589588"/>
          <p14:tracePt t="23504" x="7758113" y="5573713"/>
          <p14:tracePt t="23512" x="7750175" y="5557838"/>
          <p14:tracePt t="23520" x="7726363" y="5534025"/>
          <p14:tracePt t="23528" x="7694613" y="5502275"/>
          <p14:tracePt t="23537" x="7639050" y="5478463"/>
          <p14:tracePt t="23544" x="7591425" y="5462588"/>
          <p14:tracePt t="23553" x="7512050" y="5446713"/>
          <p14:tracePt t="23561" x="7439025" y="5438775"/>
          <p14:tracePt t="23569" x="7407275" y="5438775"/>
          <p14:tracePt t="23576" x="7391400" y="5438775"/>
          <p14:tracePt t="23609" x="7375525" y="5438775"/>
          <p14:tracePt t="23616" x="7351713" y="5422900"/>
          <p14:tracePt t="23625" x="7327900" y="5399088"/>
          <p14:tracePt t="23632" x="7312025" y="5391150"/>
          <p14:tracePt t="23649" x="7304088" y="5391150"/>
          <p14:tracePt t="23697" x="7335838" y="5399088"/>
          <p14:tracePt t="23704" x="7391400" y="5414963"/>
          <p14:tracePt t="23712" x="7462838" y="5430838"/>
          <p14:tracePt t="23720" x="7512050" y="5430838"/>
          <p14:tracePt t="23728" x="7551738" y="5430838"/>
          <p14:tracePt t="23737" x="7591425" y="5430838"/>
          <p14:tracePt t="23746" x="7623175" y="5430838"/>
          <p14:tracePt t="23752" x="7631113" y="5430838"/>
          <p14:tracePt t="23761" x="7646988" y="5430838"/>
          <p14:tracePt t="23825" x="7639050" y="5422900"/>
          <p14:tracePt t="23833" x="7623175" y="5422900"/>
          <p14:tracePt t="23841" x="7615238" y="5414963"/>
          <p14:tracePt t="23849" x="7599363" y="5407025"/>
          <p14:tracePt t="23857" x="7583488" y="5399088"/>
          <p14:tracePt t="23865" x="7575550" y="5391150"/>
          <p14:tracePt t="23873" x="7567613" y="5391150"/>
          <p14:tracePt t="23881" x="7551738" y="5391150"/>
          <p14:tracePt t="23889" x="7543800" y="5391150"/>
          <p14:tracePt t="23898" x="7543800" y="5383213"/>
          <p14:tracePt t="23905" x="7535863" y="5383213"/>
          <p14:tracePt t="24177" x="7519988" y="5391150"/>
          <p14:tracePt t="24184" x="7478713" y="5414963"/>
          <p14:tracePt t="24192" x="7431088" y="5430838"/>
          <p14:tracePt t="24199" x="7383463" y="5454650"/>
          <p14:tracePt t="24208" x="7327900" y="5478463"/>
          <p14:tracePt t="24216" x="7280275" y="5502275"/>
          <p14:tracePt t="24224" x="7192963" y="5557838"/>
          <p14:tracePt t="24231" x="7119938" y="5581650"/>
          <p14:tracePt t="24240" x="7048500" y="5605463"/>
          <p14:tracePt t="24248" x="6953250" y="5629275"/>
          <p14:tracePt t="24255" x="6873875" y="5662613"/>
          <p14:tracePt t="24263" x="6826250" y="5670550"/>
          <p14:tracePt t="24272" x="6753225" y="5686425"/>
          <p14:tracePt t="24280" x="6673850" y="5702300"/>
          <p14:tracePt t="24289" x="6578600" y="5726113"/>
          <p14:tracePt t="24296" x="6515100" y="5734050"/>
          <p14:tracePt t="24303" x="6475413" y="5741988"/>
          <p14:tracePt t="24311" x="6442075" y="5757863"/>
          <p14:tracePt t="24320" x="6418263" y="5773738"/>
          <p14:tracePt t="24328" x="6394450" y="5773738"/>
          <p14:tracePt t="24338" x="6370638" y="5781675"/>
          <p14:tracePt t="24347" x="6354763" y="5781675"/>
          <p14:tracePt t="24352" x="6346825" y="5789613"/>
          <p14:tracePt t="24361" x="6330950" y="5789613"/>
          <p14:tracePt t="24369" x="6307138" y="5797550"/>
          <p14:tracePt t="24376" x="6275388" y="5805488"/>
          <p14:tracePt t="24385" x="6243638" y="5813425"/>
          <p14:tracePt t="24392" x="6227763" y="5813425"/>
          <p14:tracePt t="24400" x="6203950" y="5821363"/>
          <p14:tracePt t="24408" x="6196013" y="5821363"/>
          <p14:tracePt t="24417" x="6172200" y="5829300"/>
          <p14:tracePt t="24424" x="6156325" y="5829300"/>
          <p14:tracePt t="24432" x="6148388" y="5829300"/>
          <p14:tracePt t="24440" x="6140450" y="5829300"/>
          <p14:tracePt t="24448" x="6132513" y="5829300"/>
          <p14:tracePt t="24472" x="6124575" y="5829300"/>
          <p14:tracePt t="24480" x="6116638" y="5829300"/>
          <p14:tracePt t="24488" x="6100763" y="5829300"/>
          <p14:tracePt t="24504" x="6100763" y="5821363"/>
          <p14:tracePt t="24512" x="6091238" y="5821363"/>
          <p14:tracePt t="24520" x="6091238" y="5805488"/>
          <p14:tracePt t="24529" x="6083300" y="5789613"/>
          <p14:tracePt t="24536" x="6067425" y="5773738"/>
          <p14:tracePt t="24544" x="6043613" y="5757863"/>
          <p14:tracePt t="24552" x="6027738" y="5741988"/>
          <p14:tracePt t="24560" x="6011863" y="5734050"/>
          <p14:tracePt t="24569" x="6011863" y="5718175"/>
          <p14:tracePt t="24577" x="6003925" y="5718175"/>
          <p14:tracePt t="24810" x="6011863" y="5718175"/>
          <p14:tracePt t="24817" x="6035675" y="5718175"/>
          <p14:tracePt t="24825" x="6067425" y="5718175"/>
          <p14:tracePt t="24833" x="6091238" y="5718175"/>
          <p14:tracePt t="24841" x="6132513" y="5710238"/>
          <p14:tracePt t="24849" x="6180138" y="5710238"/>
          <p14:tracePt t="24857" x="6251575" y="5710238"/>
          <p14:tracePt t="24865" x="6315075" y="5710238"/>
          <p14:tracePt t="24873" x="6370638" y="5710238"/>
          <p14:tracePt t="24881" x="6434138" y="5710238"/>
          <p14:tracePt t="24889" x="6475413" y="5702300"/>
          <p14:tracePt t="24898" x="6530975" y="5702300"/>
          <p14:tracePt t="24906" x="6586538" y="5702300"/>
          <p14:tracePt t="24913" x="6642100" y="5702300"/>
          <p14:tracePt t="24922" x="6689725" y="5702300"/>
          <p14:tracePt t="24929" x="6713538" y="5702300"/>
          <p14:tracePt t="24937" x="6729413" y="5702300"/>
          <p14:tracePt t="24945" x="6737350" y="5702300"/>
          <p14:tracePt t="24961" x="6745288" y="5702300"/>
          <p14:tracePt t="24969" x="6761163" y="5702300"/>
          <p14:tracePt t="24977" x="6810375" y="5702300"/>
          <p14:tracePt t="24985" x="6850063" y="5710238"/>
          <p14:tracePt t="24993" x="6913563" y="5710238"/>
          <p14:tracePt t="25000" x="6992938" y="5718175"/>
          <p14:tracePt t="25008" x="7056438" y="5726113"/>
          <p14:tracePt t="25016" x="7119938" y="5726113"/>
          <p14:tracePt t="25025" x="7185025" y="5726113"/>
          <p14:tracePt t="25032" x="7248525" y="5726113"/>
          <p14:tracePt t="25040" x="7272338" y="5726113"/>
          <p14:tracePt t="25048" x="7312025" y="5726113"/>
          <p14:tracePt t="25056" x="7335838" y="5718175"/>
          <p14:tracePt t="25064" x="7359650" y="5718175"/>
          <p14:tracePt t="25072" x="7367588" y="5710238"/>
          <p14:tracePt t="25080" x="7375525" y="5702300"/>
          <p14:tracePt t="25088" x="7383463" y="5702300"/>
          <p14:tracePt t="25096" x="7391400" y="5702300"/>
          <p14:tracePt t="25105" x="7415213" y="5702300"/>
          <p14:tracePt t="25112" x="7431088" y="5702300"/>
          <p14:tracePt t="25120" x="7454900" y="5702300"/>
          <p14:tracePt t="25128" x="7486650" y="5702300"/>
          <p14:tracePt t="25137" x="7512050" y="5702300"/>
          <p14:tracePt t="25145" x="7543800" y="5702300"/>
          <p14:tracePt t="25152" x="7567613" y="5702300"/>
          <p14:tracePt t="25160" x="7583488" y="5702300"/>
          <p14:tracePt t="25168" x="7591425" y="5702300"/>
          <p14:tracePt t="25176" x="7599363" y="5702300"/>
          <p14:tracePt t="25184" x="7599363" y="5694363"/>
          <p14:tracePt t="25192" x="7607300" y="5686425"/>
          <p14:tracePt t="25209" x="7615238" y="5686425"/>
          <p14:tracePt t="25216" x="7639050" y="5686425"/>
          <p14:tracePt t="25224" x="7646988" y="5686425"/>
          <p14:tracePt t="25232" x="7662863" y="5686425"/>
          <p14:tracePt t="25240" x="7670800" y="5686425"/>
          <p14:tracePt t="25248" x="7678738" y="5686425"/>
          <p14:tracePt t="25296" x="7686675" y="5686425"/>
          <p14:tracePt t="25312" x="7694613" y="5686425"/>
          <p14:tracePt t="25340" x="7702550" y="5686425"/>
          <p14:tracePt t="25354" x="7710488" y="5686425"/>
          <p14:tracePt t="25361" x="7726363" y="5686425"/>
          <p14:tracePt t="25370" x="7734300" y="5686425"/>
          <p14:tracePt t="25377" x="7742238" y="5686425"/>
          <p14:tracePt t="25386" x="7750175" y="5678488"/>
          <p14:tracePt t="25393" x="7766050" y="5678488"/>
          <p14:tracePt t="25402" x="7781925" y="5678488"/>
          <p14:tracePt t="25409" x="7813675" y="5678488"/>
          <p14:tracePt t="25418" x="7854950" y="5662613"/>
          <p14:tracePt t="25425" x="7878763" y="5662613"/>
          <p14:tracePt t="25433" x="7894638" y="5662613"/>
          <p14:tracePt t="25441" x="7910513" y="5662613"/>
          <p14:tracePt t="25449" x="7934325" y="5662613"/>
          <p14:tracePt t="25458" x="7950200" y="5662613"/>
          <p14:tracePt t="25466" x="7981950" y="5662613"/>
          <p14:tracePt t="25472" x="8013700" y="5662613"/>
          <p14:tracePt t="25480" x="8045450" y="5662613"/>
          <p14:tracePt t="25488" x="8069263" y="5662613"/>
          <p14:tracePt t="25496" x="8085138" y="5662613"/>
          <p14:tracePt t="25504" x="8101013" y="5662613"/>
          <p14:tracePt t="25512" x="8124825" y="5662613"/>
          <p14:tracePt t="25520" x="8140700" y="5662613"/>
          <p14:tracePt t="25536" x="8156575" y="5662613"/>
          <p14:tracePt t="25544" x="8172450" y="5662613"/>
          <p14:tracePt t="25552" x="8197850" y="5662613"/>
          <p14:tracePt t="25560" x="8213725" y="5662613"/>
          <p14:tracePt t="25569" x="8237538" y="5662613"/>
          <p14:tracePt t="25577" x="8261350" y="5662613"/>
          <p14:tracePt t="25585" x="8277225" y="5662613"/>
          <p14:tracePt t="25593" x="8285163" y="5662613"/>
          <p14:tracePt t="25601" x="8308975" y="5662613"/>
          <p14:tracePt t="25609" x="8316913" y="5662613"/>
          <p14:tracePt t="25617" x="8340725" y="5662613"/>
          <p14:tracePt t="25626" x="8348663" y="5662613"/>
          <p14:tracePt t="25633" x="8364538" y="5662613"/>
          <p14:tracePt t="25641" x="8388350" y="5662613"/>
          <p14:tracePt t="25649" x="8404225" y="5662613"/>
          <p14:tracePt t="25657" x="8420100" y="5662613"/>
          <p14:tracePt t="25665" x="8435975" y="5662613"/>
          <p14:tracePt t="25674" x="8459788" y="5662613"/>
          <p14:tracePt t="25681" x="8475663" y="5662613"/>
          <p14:tracePt t="25689" x="8483600" y="5662613"/>
          <p14:tracePt t="25697" x="8499475" y="5662613"/>
          <p14:tracePt t="25705" x="8507413" y="5662613"/>
          <p14:tracePt t="25713" x="8515350" y="5662613"/>
          <p14:tracePt t="25721" x="8523288" y="5662613"/>
          <p14:tracePt t="25729" x="8531225" y="5662613"/>
          <p14:tracePt t="25738" x="8548688" y="5662613"/>
          <p14:tracePt t="25753" x="8556625" y="5662613"/>
          <p14:tracePt t="25785" x="8564563" y="5662613"/>
          <p14:tracePt t="25841" x="8556625" y="5662613"/>
          <p14:tracePt t="25865" x="8556625" y="5653088"/>
          <p14:tracePt t="25873" x="8548688" y="5653088"/>
          <p14:tracePt t="25889" x="8540750" y="5645150"/>
          <p14:tracePt t="25899" x="8531225" y="5645150"/>
          <p14:tracePt t="25921" x="8523288" y="5645150"/>
          <p14:tracePt t="25929" x="8523288" y="5637213"/>
          <p14:tracePt t="26065" x="8531225" y="5637213"/>
          <p14:tracePt t="26073" x="8540750" y="5637213"/>
          <p14:tracePt t="26089" x="8548688" y="5637213"/>
          <p14:tracePt t="26106" x="8556625" y="5637213"/>
          <p14:tracePt t="26113" x="8564563" y="5637213"/>
          <p14:tracePt t="26129" x="8572500" y="5637213"/>
          <p14:tracePt t="26153" x="8580438" y="5637213"/>
          <p14:tracePt t="26191" x="8580438" y="5621338"/>
          <p14:tracePt t="26200" x="8580438" y="5597525"/>
          <p14:tracePt t="26208" x="8548688" y="5573713"/>
          <p14:tracePt t="26215" x="8523288" y="5541963"/>
          <p14:tracePt t="26223" x="8475663" y="5518150"/>
          <p14:tracePt t="26232" x="8443913" y="5494338"/>
          <p14:tracePt t="26240" x="8435975" y="5486400"/>
          <p14:tracePt t="26248" x="8420100" y="5478463"/>
          <p14:tracePt t="26256" x="8396288" y="5478463"/>
          <p14:tracePt t="26264" x="8380413" y="5470525"/>
          <p14:tracePt t="26272" x="8340725" y="5462588"/>
          <p14:tracePt t="26279" x="8293100" y="5446713"/>
          <p14:tracePt t="26287" x="8221663" y="5430838"/>
          <p14:tracePt t="26296" x="8124825" y="5422900"/>
          <p14:tracePt t="26303" x="8005763" y="5414963"/>
          <p14:tracePt t="26312" x="7902575" y="5414963"/>
          <p14:tracePt t="26320" x="7797800" y="5414963"/>
          <p14:tracePt t="26328" x="7583488" y="5430838"/>
          <p14:tracePt t="26338" x="7399338" y="5446713"/>
          <p14:tracePt t="26345" x="7304088" y="5462588"/>
          <p14:tracePt t="26352" x="7072313" y="5494338"/>
          <p14:tracePt t="26361" x="7016750" y="5502275"/>
          <p14:tracePt t="26370" x="6881813" y="5518150"/>
          <p14:tracePt t="26376" x="6729413" y="5549900"/>
          <p14:tracePt t="26386" x="6634163" y="5565775"/>
          <p14:tracePt t="26393" x="6538913" y="5589588"/>
          <p14:tracePt t="26401" x="6451600" y="5613400"/>
          <p14:tracePt t="26408" x="6386513" y="5637213"/>
          <p14:tracePt t="26416" x="6330950" y="5653088"/>
          <p14:tracePt t="26425" x="6275388" y="5678488"/>
          <p14:tracePt t="26433" x="6227763" y="5686425"/>
          <p14:tracePt t="26441" x="6196013" y="5686425"/>
          <p14:tracePt t="26448" x="6148388" y="5686425"/>
          <p14:tracePt t="26457" x="6116638" y="5686425"/>
          <p14:tracePt t="26465" x="6083300" y="5686425"/>
          <p14:tracePt t="26473" x="6051550" y="5686425"/>
          <p14:tracePt t="26481" x="6035675" y="5686425"/>
          <p14:tracePt t="26488" x="6019800" y="5686425"/>
          <p14:tracePt t="26497" x="6003925" y="5686425"/>
          <p14:tracePt t="26505" x="5995988" y="5670550"/>
          <p14:tracePt t="26513" x="5980113" y="5662613"/>
          <p14:tracePt t="26521" x="5964238" y="5653088"/>
          <p14:tracePt t="26529" x="5940425" y="5637213"/>
          <p14:tracePt t="26536" x="5924550" y="5629275"/>
          <p14:tracePt t="26545" x="5900738" y="5613400"/>
          <p14:tracePt t="26553" x="5884863" y="5597525"/>
          <p14:tracePt t="26561" x="5861050" y="5589588"/>
          <p14:tracePt t="26569" x="5853113" y="5573713"/>
          <p14:tracePt t="26576" x="5845175" y="5565775"/>
          <p14:tracePt t="26585" x="5837238" y="5557838"/>
          <p14:tracePt t="26593" x="5829300" y="5549900"/>
          <p14:tracePt t="26632" x="5829300" y="5541963"/>
          <p14:tracePt t="26649" x="5821363" y="5534025"/>
          <p14:tracePt t="26666" x="5813425" y="5526088"/>
          <p14:tracePt t="26689" x="5805488" y="5526088"/>
          <p14:tracePt t="26704" x="5805488" y="5518150"/>
          <p14:tracePt t="26801" x="5805488" y="5526088"/>
          <p14:tracePt t="26809" x="5837238" y="5565775"/>
          <p14:tracePt t="26817" x="5868988" y="5605463"/>
          <p14:tracePt t="26826" x="5908675" y="5629275"/>
          <p14:tracePt t="26833" x="5948363" y="5653088"/>
          <p14:tracePt t="26841" x="5995988" y="5686425"/>
          <p14:tracePt t="26849" x="6035675" y="5702300"/>
          <p14:tracePt t="26857" x="6075363" y="5726113"/>
          <p14:tracePt t="26865" x="6108700" y="5741988"/>
          <p14:tracePt t="26873" x="6140450" y="5741988"/>
          <p14:tracePt t="26881" x="6188075" y="5757863"/>
          <p14:tracePt t="26890" x="6235700" y="5765800"/>
          <p14:tracePt t="26898" x="6299200" y="5781675"/>
          <p14:tracePt t="26905" x="6370638" y="5789613"/>
          <p14:tracePt t="26913" x="6442075" y="5805488"/>
          <p14:tracePt t="26921" x="6507163" y="5813425"/>
          <p14:tracePt t="26929" x="6602413" y="5821363"/>
          <p14:tracePt t="26937" x="6737350" y="5837238"/>
          <p14:tracePt t="26946" x="6842125" y="5853113"/>
          <p14:tracePt t="26953" x="6953250" y="5868988"/>
          <p14:tracePt t="26960" x="7048500" y="5868988"/>
          <p14:tracePt t="26968" x="7112000" y="5868988"/>
          <p14:tracePt t="26977" x="7208838" y="5868988"/>
          <p14:tracePt t="26984" x="7312025" y="5861050"/>
          <p14:tracePt t="26993" x="7383463" y="5845175"/>
          <p14:tracePt t="27000" x="7446963" y="5837238"/>
          <p14:tracePt t="27008" x="7496175" y="5837238"/>
          <p14:tracePt t="27017" x="7543800" y="5837238"/>
          <p14:tracePt t="27024" x="7583488" y="5829300"/>
          <p14:tracePt t="27032" x="7639050" y="5829300"/>
          <p14:tracePt t="27040" x="7694613" y="5821363"/>
          <p14:tracePt t="27048" x="7758113" y="5821363"/>
          <p14:tracePt t="27057" x="7821613" y="5821363"/>
          <p14:tracePt t="27064" x="7918450" y="5829300"/>
          <p14:tracePt t="27072" x="7974013" y="5837238"/>
          <p14:tracePt t="27080" x="8029575" y="5837238"/>
          <p14:tracePt t="27088" x="8077200" y="5837238"/>
          <p14:tracePt t="27096" x="8140700" y="5845175"/>
          <p14:tracePt t="27104" x="8180388" y="5845175"/>
          <p14:tracePt t="27112" x="8221663" y="5853113"/>
          <p14:tracePt t="27120" x="8261350" y="5861050"/>
          <p14:tracePt t="27128" x="8285163" y="5861050"/>
          <p14:tracePt t="27137" x="8293100" y="5861050"/>
          <p14:tracePt t="27144" x="8316913" y="5861050"/>
          <p14:tracePt t="27152" x="8332788" y="5861050"/>
          <p14:tracePt t="27160" x="8348663" y="5861050"/>
          <p14:tracePt t="27168" x="8364538" y="5861050"/>
          <p14:tracePt t="27176" x="8380413" y="5861050"/>
          <p14:tracePt t="27184" x="8404225" y="5861050"/>
          <p14:tracePt t="27192" x="8428038" y="5861050"/>
          <p14:tracePt t="27200" x="8459788" y="5853113"/>
          <p14:tracePt t="27209" x="8483600" y="5837238"/>
          <p14:tracePt t="27216" x="8499475" y="5837238"/>
          <p14:tracePt t="27224" x="8515350" y="5829300"/>
          <p14:tracePt t="27232" x="8540750" y="5813425"/>
          <p14:tracePt t="27248" x="8556625" y="5805488"/>
          <p14:tracePt t="27256" x="8572500" y="5789613"/>
          <p14:tracePt t="27264" x="8596313" y="5773738"/>
          <p14:tracePt t="27281" x="8604250" y="5765800"/>
          <p14:tracePt t="27288" x="8612188" y="5757863"/>
          <p14:tracePt t="27297" x="8620125" y="5749925"/>
          <p14:tracePt t="27304" x="8628063" y="5749925"/>
          <p14:tracePt t="27312" x="8636000" y="5741988"/>
          <p14:tracePt t="27321" x="8636000" y="5734050"/>
          <p14:tracePt t="27328" x="8643938" y="5726113"/>
          <p14:tracePt t="27339" x="8651875" y="5718175"/>
          <p14:tracePt t="27344" x="8651875" y="5710238"/>
          <p14:tracePt t="27353" x="8651875" y="5702300"/>
          <p14:tracePt t="27361" x="8659813" y="5694363"/>
          <p14:tracePt t="27369" x="8659813" y="5686425"/>
          <p14:tracePt t="27376" x="8659813" y="5678488"/>
          <p14:tracePt t="27384" x="8667750" y="5662613"/>
          <p14:tracePt t="27393" x="8683625" y="5653088"/>
          <p14:tracePt t="27400" x="8683625" y="5629275"/>
          <p14:tracePt t="27408" x="8683625" y="5621338"/>
          <p14:tracePt t="27416" x="8683625" y="5613400"/>
          <p14:tracePt t="27424" x="8683625" y="5605463"/>
          <p14:tracePt t="27432" x="8683625" y="5589588"/>
          <p14:tracePt t="27440" x="8667750" y="5565775"/>
          <p14:tracePt t="27450" x="8628063" y="5534025"/>
          <p14:tracePt t="27456" x="8596313" y="5510213"/>
          <p14:tracePt t="27464" x="8564563" y="5478463"/>
          <p14:tracePt t="27472" x="8548688" y="5462588"/>
          <p14:tracePt t="27481" x="8515350" y="5446713"/>
          <p14:tracePt t="27488" x="8483600" y="5430838"/>
          <p14:tracePt t="27496" x="8443913" y="5407025"/>
          <p14:tracePt t="27504" x="8364538" y="5375275"/>
          <p14:tracePt t="27512" x="8293100" y="5351463"/>
          <p14:tracePt t="27520" x="8189913" y="5310188"/>
          <p14:tracePt t="27529" x="8085138" y="5286375"/>
          <p14:tracePt t="27536" x="7934325" y="5262563"/>
          <p14:tracePt t="27544" x="7829550" y="5238750"/>
          <p14:tracePt t="27552" x="7718425" y="5222875"/>
          <p14:tracePt t="27560" x="7504113" y="5199063"/>
          <p14:tracePt t="27568" x="7240588" y="5175250"/>
          <p14:tracePt t="27577" x="6953250" y="5159375"/>
          <p14:tracePt t="27585" x="6665913" y="5143500"/>
          <p14:tracePt t="27592" x="6491288" y="5143500"/>
          <p14:tracePt t="27600" x="6386513" y="5143500"/>
          <p14:tracePt t="27608" x="6180138" y="5143500"/>
          <p14:tracePt t="27616" x="6059488" y="5143500"/>
          <p14:tracePt t="27624" x="5940425" y="5167313"/>
          <p14:tracePt t="27633" x="5845175" y="5175250"/>
          <p14:tracePt t="27641" x="5708650" y="5191125"/>
          <p14:tracePt t="27648" x="5637213" y="5191125"/>
          <p14:tracePt t="27657" x="5581650" y="5207000"/>
          <p14:tracePt t="27664" x="5526088" y="5214938"/>
          <p14:tracePt t="27672" x="5470525" y="5214938"/>
          <p14:tracePt t="27681" x="5430838" y="5222875"/>
          <p14:tracePt t="27688" x="5381625" y="5238750"/>
          <p14:tracePt t="27697" x="5373688" y="5246688"/>
          <p14:tracePt t="27704" x="5349875" y="5262563"/>
          <p14:tracePt t="27713" x="5349875" y="5278438"/>
          <p14:tracePt t="27720" x="5334000" y="5294313"/>
          <p14:tracePt t="27728" x="5326063" y="5302250"/>
          <p14:tracePt t="27736" x="5318125" y="5310188"/>
          <p14:tracePt t="27745" x="5318125" y="5319713"/>
          <p14:tracePt t="27761" x="5310188" y="5319713"/>
          <p14:tracePt t="27769" x="5310188" y="5327650"/>
          <p14:tracePt t="27785" x="5302250" y="5335588"/>
          <p14:tracePt t="27801" x="5302250" y="5343525"/>
          <p14:tracePt t="27808" x="5302250" y="5359400"/>
          <p14:tracePt t="27816" x="5302250" y="5391150"/>
          <p14:tracePt t="27824" x="5318125" y="5414963"/>
          <p14:tracePt t="27832" x="5334000" y="5430838"/>
          <p14:tracePt t="27841" x="5349875" y="5454650"/>
          <p14:tracePt t="27848" x="5357813" y="5470525"/>
          <p14:tracePt t="27856" x="5381625" y="5486400"/>
          <p14:tracePt t="27864" x="5389563" y="5502275"/>
          <p14:tracePt t="27872" x="5407025" y="5510213"/>
          <p14:tracePt t="27881" x="5422900" y="5526088"/>
          <p14:tracePt t="27888" x="5446713" y="5549900"/>
          <p14:tracePt t="27897" x="5486400" y="5573713"/>
          <p14:tracePt t="27904" x="5526088" y="5605463"/>
          <p14:tracePt t="27912" x="5581650" y="5645150"/>
          <p14:tracePt t="27921" x="5653088" y="5710238"/>
          <p14:tracePt t="27928" x="5708650" y="5741988"/>
          <p14:tracePt t="27937" x="5797550" y="5805488"/>
          <p14:tracePt t="27945" x="5892800" y="5861050"/>
          <p14:tracePt t="27952" x="5980113" y="5916613"/>
          <p14:tracePt t="27960" x="6091238" y="5972175"/>
          <p14:tracePt t="27968" x="6172200" y="6005513"/>
          <p14:tracePt t="27977" x="6251575" y="6029325"/>
          <p14:tracePt t="27985" x="6291263" y="6045200"/>
          <p14:tracePt t="27992" x="6338888" y="6053138"/>
          <p14:tracePt t="28000" x="6370638" y="6061075"/>
          <p14:tracePt t="28009" x="6418263" y="6069013"/>
          <p14:tracePt t="28016" x="6483350" y="6092825"/>
          <p14:tracePt t="28025" x="6562725" y="6108700"/>
          <p14:tracePt t="28032" x="6642100" y="6124575"/>
          <p14:tracePt t="28041" x="6689725" y="6132513"/>
          <p14:tracePt t="28049" x="6777038" y="6140450"/>
          <p14:tracePt t="28056" x="6865938" y="6148388"/>
          <p14:tracePt t="28064" x="6937375" y="6156325"/>
          <p14:tracePt t="28072" x="7056438" y="6156325"/>
          <p14:tracePt t="28080" x="7119938" y="6156325"/>
          <p14:tracePt t="28088" x="7185025" y="6148388"/>
          <p14:tracePt t="28096" x="7240588" y="6140450"/>
          <p14:tracePt t="28104" x="7280275" y="6140450"/>
          <p14:tracePt t="28113" x="7335838" y="6132513"/>
          <p14:tracePt t="28120" x="7399338" y="6132513"/>
          <p14:tracePt t="28128" x="7431088" y="6132513"/>
          <p14:tracePt t="28136" x="7512050" y="6132513"/>
          <p14:tracePt t="28144" x="7583488" y="6132513"/>
          <p14:tracePt t="28153" x="7654925" y="6132513"/>
          <p14:tracePt t="28160" x="7710488" y="6132513"/>
          <p14:tracePt t="28169" x="7766050" y="6132513"/>
          <p14:tracePt t="28175" x="7821613" y="6132513"/>
          <p14:tracePt t="28183" x="7862888" y="6124575"/>
          <p14:tracePt t="28191" x="7878763" y="6124575"/>
          <p14:tracePt t="28199" x="7902575" y="6124575"/>
          <p14:tracePt t="28207" x="7918450" y="6124575"/>
          <p14:tracePt t="28217" x="7934325" y="6124575"/>
          <p14:tracePt t="28224" x="7950200" y="6124575"/>
          <p14:tracePt t="28231" x="7974013" y="6124575"/>
          <p14:tracePt t="28239" x="7997825" y="6124575"/>
          <p14:tracePt t="28247" x="8021638" y="6132513"/>
          <p14:tracePt t="28256" x="8037513" y="6132513"/>
          <p14:tracePt t="28263" x="8061325" y="6132513"/>
          <p14:tracePt t="28271" x="8077200" y="6140450"/>
          <p14:tracePt t="28280" x="8101013" y="6148388"/>
          <p14:tracePt t="28288" x="8132763" y="6164263"/>
          <p14:tracePt t="28296" x="8180388" y="6180138"/>
          <p14:tracePt t="28304" x="8245475" y="6196013"/>
          <p14:tracePt t="28312" x="8301038" y="6211888"/>
          <p14:tracePt t="28320" x="8364538" y="6219825"/>
          <p14:tracePt t="28328" x="8467725" y="6243638"/>
          <p14:tracePt t="28340" x="8556625" y="6259513"/>
          <p14:tracePt t="28348" x="8643938" y="6259513"/>
          <p14:tracePt t="28354" x="8731250" y="6267450"/>
          <p14:tracePt t="28360" x="8818563" y="6267450"/>
          <p14:tracePt t="28371" x="8899525" y="6267450"/>
          <p14:tracePt t="28376" x="8978900" y="6267450"/>
          <p14:tracePt t="28385" x="9042400" y="6267450"/>
          <p14:tracePt t="28394" x="9105900" y="6275388"/>
          <p14:tracePt t="28400" x="9161463" y="6291263"/>
          <p14:tracePt t="28409" x="9224963" y="6299200"/>
          <p14:tracePt t="28416" x="9290050" y="6307138"/>
          <p14:tracePt t="28424" x="9337675" y="6315075"/>
          <p14:tracePt t="28433" x="9369425" y="6315075"/>
          <p14:tracePt t="28441" x="9401175" y="6315075"/>
          <p14:tracePt t="28449" x="9432925" y="6315075"/>
          <p14:tracePt t="28457" x="9464675" y="6315075"/>
          <p14:tracePt t="28465" x="9488488" y="6315075"/>
          <p14:tracePt t="28473" x="9496425" y="6315075"/>
          <p14:tracePt t="28480" x="9504363" y="6307138"/>
          <p14:tracePt t="28488" x="9504363" y="6299200"/>
          <p14:tracePt t="28496" x="9512300" y="6291263"/>
          <p14:tracePt t="28521" x="9512300" y="6283325"/>
          <p14:tracePt t="28529" x="9520238" y="6283325"/>
          <p14:tracePt t="28537" x="9520238" y="6275388"/>
          <p14:tracePt t="28553" x="9520238" y="6267450"/>
          <p14:tracePt t="28561" x="9520238" y="6259513"/>
          <p14:tracePt t="28568" x="9496425" y="6251575"/>
          <p14:tracePt t="28576" x="9472613" y="6235700"/>
          <p14:tracePt t="28585" x="9448800" y="6235700"/>
          <p14:tracePt t="28594" x="9440863" y="6227763"/>
          <p14:tracePt t="28601" x="9424988" y="6219825"/>
          <p14:tracePt t="28609" x="9417050" y="6219825"/>
          <p14:tracePt t="28617" x="9409113" y="6219825"/>
          <p14:tracePt t="28624" x="9401175" y="6211888"/>
          <p14:tracePt t="28633" x="9385300" y="6211888"/>
          <p14:tracePt t="28641" x="9369425" y="6203950"/>
          <p14:tracePt t="28648" x="9345613" y="6196013"/>
          <p14:tracePt t="28656" x="9313863" y="6188075"/>
          <p14:tracePt t="28665" x="9266238" y="6188075"/>
          <p14:tracePt t="28673" x="9234488" y="6180138"/>
          <p14:tracePt t="28681" x="9185275" y="6164263"/>
          <p14:tracePt t="28688" x="9129713" y="6156325"/>
          <p14:tracePt t="28696" x="9082088" y="6148388"/>
          <p14:tracePt t="28704" x="9066213" y="6148388"/>
          <p14:tracePt t="28712" x="9058275" y="6148388"/>
          <p14:tracePt t="28729" x="9050338" y="6148388"/>
          <p14:tracePt t="28768" x="9042400" y="6148388"/>
          <p14:tracePt t="28776" x="9034463" y="6148388"/>
          <p14:tracePt t="28785" x="9010650" y="6140450"/>
          <p14:tracePt t="28792" x="8970963" y="6124575"/>
          <p14:tracePt t="28801" x="8907463" y="6092825"/>
          <p14:tracePt t="28809" x="8842375" y="6061075"/>
          <p14:tracePt t="28818" x="8770938" y="6037263"/>
          <p14:tracePt t="28825" x="8691563" y="6005513"/>
          <p14:tracePt t="28833" x="8651875" y="5995988"/>
          <p14:tracePt t="28841" x="8580438" y="5980113"/>
          <p14:tracePt t="28849" x="8515350" y="5948363"/>
          <p14:tracePt t="28857" x="8451850" y="5932488"/>
          <p14:tracePt t="28865" x="8364538" y="5916613"/>
          <p14:tracePt t="28873" x="8221663" y="5876925"/>
          <p14:tracePt t="28882" x="8116888" y="5853113"/>
          <p14:tracePt t="28889" x="8021638" y="5821363"/>
          <p14:tracePt t="28899" x="7894638" y="5789613"/>
          <p14:tracePt t="28905" x="7694613" y="5726113"/>
          <p14:tracePt t="28913" x="7478713" y="5678488"/>
          <p14:tracePt t="28921" x="7351713" y="5637213"/>
          <p14:tracePt t="28929" x="7119938" y="5597525"/>
          <p14:tracePt t="28937" x="7040563" y="5581650"/>
          <p14:tracePt t="28945" x="6937375" y="5581650"/>
          <p14:tracePt t="28953" x="6913563" y="5581650"/>
          <p14:tracePt t="28963" x="6881813" y="5581650"/>
          <p14:tracePt t="28969" x="6858000" y="5581650"/>
          <p14:tracePt t="28977" x="6842125" y="5581650"/>
          <p14:tracePt t="28985" x="6826250" y="5581650"/>
          <p14:tracePt t="28994" x="6810375" y="5581650"/>
          <p14:tracePt t="29000" x="6794500" y="5581650"/>
          <p14:tracePt t="29011" x="6784975" y="5581650"/>
          <p14:tracePt t="29017" x="6769100" y="5581650"/>
          <p14:tracePt t="29026" x="6753225" y="5581650"/>
          <p14:tracePt t="29033" x="6721475" y="5573713"/>
          <p14:tracePt t="29042" x="6697663" y="5573713"/>
          <p14:tracePt t="29049" x="6673850" y="5565775"/>
          <p14:tracePt t="29058" x="6650038" y="5565775"/>
          <p14:tracePt t="29065" x="6634163" y="5565775"/>
          <p14:tracePt t="29073" x="6618288" y="5565775"/>
          <p14:tracePt t="29081" x="6610350" y="5565775"/>
          <p14:tracePt t="29089" x="6586538" y="5565775"/>
          <p14:tracePt t="29097" x="6570663" y="5565775"/>
          <p14:tracePt t="29105" x="6554788" y="5573713"/>
          <p14:tracePt t="29113" x="6546850" y="5573713"/>
          <p14:tracePt t="29121" x="6538913" y="5581650"/>
          <p14:tracePt t="29137" x="6530975" y="5581650"/>
          <p14:tracePt t="29145" x="6523038" y="5581650"/>
          <p14:tracePt t="29153" x="6515100" y="5581650"/>
          <p14:tracePt t="29201" x="6515100" y="5589588"/>
          <p14:tracePt t="29241" x="6507163" y="5589588"/>
          <p14:tracePt t="29249" x="6491288" y="5589588"/>
          <p14:tracePt t="29257" x="6467475" y="5589588"/>
          <p14:tracePt t="29265" x="6442075" y="5581650"/>
          <p14:tracePt t="29273" x="6434138" y="5573713"/>
          <p14:tracePt t="29281" x="6426200" y="5573713"/>
          <p14:tracePt t="29289" x="6402388" y="5573713"/>
          <p14:tracePt t="29297" x="6370638" y="5573713"/>
          <p14:tracePt t="29305" x="6330950" y="5573713"/>
          <p14:tracePt t="29314" x="6275388" y="5573713"/>
          <p14:tracePt t="29321" x="6251575" y="5565775"/>
          <p14:tracePt t="29328" x="6196013" y="5565775"/>
          <p14:tracePt t="29338" x="6164263" y="5581650"/>
          <p14:tracePt t="29343" x="6132513" y="5605463"/>
          <p14:tracePt t="29352" x="6124575" y="5605463"/>
          <p14:tracePt t="29360" x="6116638" y="5613400"/>
          <p14:tracePt t="29400" x="6116638" y="5621338"/>
          <p14:tracePt t="29449" x="6132513" y="5629275"/>
          <p14:tracePt t="29457" x="6156325" y="5637213"/>
          <p14:tracePt t="29465" x="6196013" y="5645150"/>
          <p14:tracePt t="29473" x="6227763" y="5645150"/>
          <p14:tracePt t="29482" x="6259513" y="5645150"/>
          <p14:tracePt t="29489" x="6275388" y="5645150"/>
          <p14:tracePt t="29498" x="6299200" y="5645150"/>
          <p14:tracePt t="29505" x="6307138" y="5645150"/>
          <p14:tracePt t="29513" x="6323013" y="5645150"/>
          <p14:tracePt t="29521" x="6330950" y="5645150"/>
          <p14:tracePt t="29529" x="6338888" y="5637213"/>
          <p14:tracePt t="29546" x="6338888" y="5629275"/>
          <p14:tracePt t="29553" x="6338888" y="5621338"/>
          <p14:tracePt t="29561" x="6338888" y="5613400"/>
          <p14:tracePt t="29570" x="6338888" y="5605463"/>
          <p14:tracePt t="29586" x="6338888" y="5597525"/>
          <p14:tracePt t="29593" x="6330950" y="5597525"/>
          <p14:tracePt t="29601" x="6315075" y="5597525"/>
          <p14:tracePt t="29609" x="6315075" y="5589588"/>
          <p14:tracePt t="29617" x="6291263" y="5581650"/>
          <p14:tracePt t="29626" x="6275388" y="5581650"/>
          <p14:tracePt t="29633" x="6259513" y="5581650"/>
          <p14:tracePt t="29641" x="6251575" y="5581650"/>
          <p14:tracePt t="29682" x="6283325" y="5581650"/>
          <p14:tracePt t="29689" x="6307138" y="5597525"/>
          <p14:tracePt t="29698" x="6338888" y="5613400"/>
          <p14:tracePt t="29706" x="6370638" y="5613400"/>
          <p14:tracePt t="29713" x="6394450" y="5637213"/>
          <p14:tracePt t="29721" x="6410325" y="5637213"/>
          <p14:tracePt t="29729" x="6442075" y="5645150"/>
          <p14:tracePt t="29738" x="6459538" y="5653088"/>
          <p14:tracePt t="29745" x="6475413" y="5653088"/>
          <p14:tracePt t="29754" x="6483350" y="5653088"/>
          <p14:tracePt t="29761" x="6491288" y="5653088"/>
          <p14:tracePt t="29898" x="6515100" y="5670550"/>
          <p14:tracePt t="29905" x="6546850" y="5678488"/>
          <p14:tracePt t="29913" x="6570663" y="5686425"/>
          <p14:tracePt t="29921" x="6594475" y="5694363"/>
          <p14:tracePt t="29929" x="6618288" y="5710238"/>
          <p14:tracePt t="29937" x="6650038" y="5718175"/>
          <p14:tracePt t="29946" x="6681788" y="5726113"/>
          <p14:tracePt t="29954" x="6713538" y="5741988"/>
          <p14:tracePt t="29962" x="6761163" y="5765800"/>
          <p14:tracePt t="29969" x="6818313" y="5789613"/>
          <p14:tracePt t="29977" x="6897688" y="5821363"/>
          <p14:tracePt t="29985" x="6985000" y="5868988"/>
          <p14:tracePt t="29993" x="7145338" y="5932488"/>
          <p14:tracePt t="30001" x="7224713" y="5956300"/>
          <p14:tracePt t="30009" x="7446963" y="6037263"/>
          <p14:tracePt t="30017" x="7575550" y="6069013"/>
          <p14:tracePt t="30025" x="7631113" y="6084888"/>
          <p14:tracePt t="30032" x="7726363" y="6108700"/>
          <p14:tracePt t="30041" x="7894638" y="6140450"/>
          <p14:tracePt t="30049" x="8005763" y="6156325"/>
          <p14:tracePt t="30057" x="8077200" y="6172200"/>
          <p14:tracePt t="30065" x="8197850" y="6180138"/>
          <p14:tracePt t="30073" x="8285163" y="6188075"/>
          <p14:tracePt t="30082" x="8396288" y="6188075"/>
          <p14:tracePt t="30089" x="8548688" y="6203950"/>
          <p14:tracePt t="30098" x="8643938" y="6203950"/>
          <p14:tracePt t="30105" x="8731250" y="6203950"/>
          <p14:tracePt t="30113" x="8794750" y="6203950"/>
          <p14:tracePt t="30120" x="8866188" y="6211888"/>
          <p14:tracePt t="30129" x="8923338" y="6211888"/>
          <p14:tracePt t="30137" x="8963025" y="6211888"/>
          <p14:tracePt t="30145" x="9010650" y="6211888"/>
          <p14:tracePt t="30154" x="9050338" y="6211888"/>
          <p14:tracePt t="30161" x="9097963" y="6211888"/>
          <p14:tracePt t="30172" x="9145588" y="6211888"/>
          <p14:tracePt t="30177" x="9193213" y="6203950"/>
          <p14:tracePt t="30183" x="9224963" y="6180138"/>
          <p14:tracePt t="30191" x="9242425" y="6164263"/>
          <p14:tracePt t="30200" x="9250363" y="6156325"/>
          <p14:tracePt t="30208" x="9250363" y="6148388"/>
          <p14:tracePt t="30215" x="9250363" y="6132513"/>
          <p14:tracePt t="30226" x="9224963" y="6108700"/>
          <p14:tracePt t="30232" x="9201150" y="6092825"/>
          <p14:tracePt t="30240" x="9185275" y="6084888"/>
          <p14:tracePt t="30248" x="9177338" y="6084888"/>
          <p14:tracePt t="30256" x="9177338" y="6076950"/>
          <p14:tracePt t="30272" x="9169400" y="6076950"/>
          <p14:tracePt t="30287" x="9161463" y="6069013"/>
          <p14:tracePt t="30296" x="9153525" y="6069013"/>
          <p14:tracePt t="30304" x="9145588" y="6069013"/>
          <p14:tracePt t="30320" x="9137650" y="6069013"/>
          <p14:tracePt t="30376" x="9145588" y="6069013"/>
          <p14:tracePt t="30384" x="9153525" y="6069013"/>
          <p14:tracePt t="30393" x="9169400" y="6076950"/>
          <p14:tracePt t="30400" x="9193213" y="6084888"/>
          <p14:tracePt t="30408" x="9209088" y="6092825"/>
          <p14:tracePt t="30415" x="9242425" y="6100763"/>
          <p14:tracePt t="30424" x="9290050" y="6116638"/>
          <p14:tracePt t="30431" x="9313863" y="6116638"/>
          <p14:tracePt t="30439" x="9337675" y="6116638"/>
          <p14:tracePt t="30448" x="9361488" y="6116638"/>
          <p14:tracePt t="30456" x="9377363" y="6124575"/>
          <p14:tracePt t="30471" x="9385300" y="6124575"/>
          <p14:tracePt t="30480" x="9393238" y="6124575"/>
          <p14:tracePt t="30496" x="9385300" y="6124575"/>
          <p14:tracePt t="30504" x="9345613" y="6124575"/>
          <p14:tracePt t="30512" x="9290050" y="6116638"/>
          <p14:tracePt t="30519" x="9224963" y="6108700"/>
          <p14:tracePt t="30528" x="9153525" y="6100763"/>
          <p14:tracePt t="30536" x="9090025" y="6100763"/>
          <p14:tracePt t="30544" x="9034463" y="6100763"/>
          <p14:tracePt t="30552" x="9002713" y="6100763"/>
          <p14:tracePt t="30560" x="8970963" y="6100763"/>
          <p14:tracePt t="30568" x="8947150" y="6108700"/>
          <p14:tracePt t="30576" x="8939213" y="6108700"/>
          <p14:tracePt t="30592" x="8939213" y="6116638"/>
          <p14:tracePt t="30601" x="8955088" y="6116638"/>
          <p14:tracePt t="30608" x="8986838" y="6124575"/>
          <p14:tracePt t="30617" x="9010650" y="6132513"/>
          <p14:tracePt t="30624" x="9034463" y="6132513"/>
          <p14:tracePt t="30633" x="9058275" y="6132513"/>
          <p14:tracePt t="30641" x="9090025" y="6132513"/>
          <p14:tracePt t="30648" x="9105900" y="6140450"/>
          <p14:tracePt t="30656" x="9129713" y="6148388"/>
          <p14:tracePt t="30665" x="9145588" y="6156325"/>
          <p14:tracePt t="30672" x="9169400" y="6156325"/>
          <p14:tracePt t="30680" x="9177338" y="6156325"/>
          <p14:tracePt t="30688" x="9185275" y="6164263"/>
          <p14:tracePt t="30736" x="9177338" y="6180138"/>
          <p14:tracePt t="30745" x="9137650" y="6188075"/>
          <p14:tracePt t="30752" x="9090025" y="6203950"/>
          <p14:tracePt t="30760" x="9034463" y="6219825"/>
          <p14:tracePt t="30769" x="8939213" y="6235700"/>
          <p14:tracePt t="30776" x="8834438" y="6243638"/>
          <p14:tracePt t="30785" x="8683625" y="6259513"/>
          <p14:tracePt t="30792" x="8572500" y="6283325"/>
          <p14:tracePt t="30800" x="8356600" y="6323013"/>
          <p14:tracePt t="30810" x="8253413" y="6348413"/>
          <p14:tracePt t="30817" x="8180388" y="6372225"/>
          <p14:tracePt t="30824" x="8085138" y="6396038"/>
          <p14:tracePt t="30834" x="8029575" y="6403975"/>
          <p14:tracePt t="30840" x="7997825" y="6411913"/>
          <p14:tracePt t="30848" x="7989888" y="6411913"/>
          <p14:tracePt t="30857" x="7974013" y="6411913"/>
          <p14:tracePt t="30864" x="7966075" y="6411913"/>
          <p14:tracePt t="30873" x="7950200" y="6411913"/>
          <p14:tracePt t="30880" x="7926388" y="6403975"/>
          <p14:tracePt t="30889" x="7886700" y="6396038"/>
          <p14:tracePt t="30897" x="7854950" y="6372225"/>
          <p14:tracePt t="30905" x="7781925" y="6348413"/>
          <p14:tracePt t="30913" x="7734300" y="6323013"/>
          <p14:tracePt t="30921" x="7710488" y="6299200"/>
          <p14:tracePt t="30928" x="7694613" y="6291263"/>
          <p14:tracePt t="30937" x="7686675" y="6275388"/>
          <p14:tracePt t="30945" x="7678738" y="6267450"/>
          <p14:tracePt t="30952" x="7678738" y="6259513"/>
          <p14:tracePt t="30961" x="7662863" y="6235700"/>
          <p14:tracePt t="30969" x="7654925" y="6211888"/>
          <p14:tracePt t="30976" x="7639050" y="6180138"/>
          <p14:tracePt t="30985" x="7607300" y="6132513"/>
          <p14:tracePt t="30994" x="7567613" y="6092825"/>
          <p14:tracePt t="31000" x="7512050" y="6029325"/>
          <p14:tracePt t="31009" x="7454900" y="5972175"/>
          <p14:tracePt t="31017" x="7383463" y="5916613"/>
          <p14:tracePt t="31026" x="7343775" y="5868988"/>
          <p14:tracePt t="31032" x="7319963" y="5853113"/>
          <p14:tracePt t="31042" x="7296150" y="5821363"/>
          <p14:tracePt t="31049" x="7272338" y="5773738"/>
          <p14:tracePt t="31057" x="7240588" y="5718175"/>
          <p14:tracePt t="31065" x="7200900" y="5662613"/>
          <p14:tracePt t="31073" x="7145338" y="5581650"/>
          <p14:tracePt t="31081" x="7096125" y="5510213"/>
          <p14:tracePt t="31089" x="7032625" y="5438775"/>
          <p14:tracePt t="31097" x="6969125" y="5383213"/>
          <p14:tracePt t="31105" x="6897688" y="5319713"/>
          <p14:tracePt t="31113" x="6818313" y="5254625"/>
          <p14:tracePt t="31120" x="6745288" y="5214938"/>
          <p14:tracePt t="31129" x="6697663" y="5183188"/>
          <p14:tracePt t="31137" x="6650038" y="5151438"/>
          <p14:tracePt t="31145" x="6634163" y="5135563"/>
          <p14:tracePt t="31153" x="6578600" y="5111750"/>
          <p14:tracePt t="31160" x="6530975" y="5080000"/>
          <p14:tracePt t="31169" x="6475413" y="5040313"/>
          <p14:tracePt t="31176" x="6418263" y="5000625"/>
          <p14:tracePt t="31185" x="6354763" y="4967288"/>
          <p14:tracePt t="31192" x="6299200" y="4927600"/>
          <p14:tracePt t="31200" x="6219825" y="4879975"/>
          <p14:tracePt t="31208" x="6140450" y="4832350"/>
          <p14:tracePt t="31216" x="6051550" y="4784725"/>
          <p14:tracePt t="31224" x="5964238" y="4752975"/>
          <p14:tracePt t="31232" x="5908675" y="4729163"/>
          <p14:tracePt t="31240" x="5876925" y="4721225"/>
          <p14:tracePt t="31248" x="5853113" y="4713288"/>
          <p14:tracePt t="31255" x="5829300" y="4705350"/>
          <p14:tracePt t="31264" x="5813425" y="4705350"/>
          <p14:tracePt t="31272" x="5797550" y="4697413"/>
          <p14:tracePt t="31280" x="5781675" y="4689475"/>
          <p14:tracePt t="31289" x="5765800" y="4689475"/>
          <p14:tracePt t="31296" x="5740400" y="4689475"/>
          <p14:tracePt t="31304" x="5732463" y="4689475"/>
          <p14:tracePt t="31320" x="5724525" y="4689475"/>
          <p14:tracePt t="31328" x="5708650" y="4713288"/>
          <p14:tracePt t="31337" x="5700713" y="4745038"/>
          <p14:tracePt t="31344" x="5692775" y="4808538"/>
          <p14:tracePt t="31352" x="5684838" y="4911725"/>
          <p14:tracePt t="31360" x="5684838" y="4992688"/>
          <p14:tracePt t="31369" x="5692775" y="5080000"/>
          <p14:tracePt t="31376" x="5716588" y="5175250"/>
          <p14:tracePt t="31384" x="5757863" y="5238750"/>
          <p14:tracePt t="31392" x="5813425" y="5343525"/>
          <p14:tracePt t="31400" x="5900738" y="5462588"/>
          <p14:tracePt t="31408" x="6100763" y="5662613"/>
          <p14:tracePt t="31416" x="6267450" y="5829300"/>
          <p14:tracePt t="31424" x="6338888" y="5884863"/>
          <p14:tracePt t="31433" x="6523038" y="5995988"/>
          <p14:tracePt t="31440" x="6673850" y="6092825"/>
          <p14:tracePt t="31449" x="6826250" y="6124575"/>
          <p14:tracePt t="31457" x="6897688" y="6148388"/>
          <p14:tracePt t="31465" x="7072313" y="6180138"/>
          <p14:tracePt t="31472" x="7153275" y="6196013"/>
          <p14:tracePt t="31481" x="7232650" y="6203950"/>
          <p14:tracePt t="31488" x="7288213" y="6203950"/>
          <p14:tracePt t="31496" x="7304088" y="6203950"/>
          <p14:tracePt t="31520" x="7312025" y="6203950"/>
          <p14:tracePt t="31537" x="7312025" y="6196013"/>
          <p14:tracePt t="31545" x="7272338" y="6188075"/>
          <p14:tracePt t="31553" x="7248525" y="6180138"/>
          <p14:tracePt t="31561" x="7248525" y="6172200"/>
          <p14:tracePt t="31650" x="7288213" y="6188075"/>
          <p14:tracePt t="31657" x="7327900" y="6203950"/>
          <p14:tracePt t="31665" x="7383463" y="6227763"/>
          <p14:tracePt t="31673" x="7454900" y="6235700"/>
          <p14:tracePt t="31681" x="7527925" y="6251575"/>
          <p14:tracePt t="31689" x="7615238" y="6259513"/>
          <p14:tracePt t="31698" x="7686675" y="6267450"/>
          <p14:tracePt t="31705" x="7750175" y="6267450"/>
          <p14:tracePt t="31714" x="7805738" y="6267450"/>
          <p14:tracePt t="31721" x="7829550" y="6267450"/>
          <p14:tracePt t="31729" x="7839075" y="6267450"/>
          <p14:tracePt t="31760" x="7813675" y="6251575"/>
          <p14:tracePt t="31769" x="7766050" y="6235700"/>
          <p14:tracePt t="31776" x="7718425" y="6227763"/>
          <p14:tracePt t="31784" x="7694613" y="6227763"/>
          <p14:tracePt t="31792" x="7686675" y="6219825"/>
          <p14:tracePt t="31801" x="7670800" y="6211888"/>
          <p14:tracePt t="31808" x="7662863" y="6211888"/>
          <p14:tracePt t="31832" x="7694613" y="6219825"/>
          <p14:tracePt t="31840" x="7734300" y="6219825"/>
          <p14:tracePt t="31848" x="7766050" y="6227763"/>
          <p14:tracePt t="31856" x="7789863" y="6235700"/>
          <p14:tracePt t="31864" x="7805738" y="6243638"/>
          <p14:tracePt t="31873" x="7821613" y="6243638"/>
          <p14:tracePt t="31880" x="7839075" y="6243638"/>
          <p14:tracePt t="31946" x="7805738" y="6243638"/>
          <p14:tracePt t="31953" x="7797800" y="6235700"/>
          <p14:tracePt t="31961" x="7789863" y="6227763"/>
          <p14:tracePt t="31970" x="7781925" y="6227763"/>
          <p14:tracePt t="32025" x="7789863" y="6227763"/>
          <p14:tracePt t="32033" x="7821613" y="6235700"/>
          <p14:tracePt t="32041" x="7862888" y="6243638"/>
          <p14:tracePt t="32049" x="7918450" y="6251575"/>
          <p14:tracePt t="32057" x="7981950" y="6251575"/>
          <p14:tracePt t="32066" x="8077200" y="6251575"/>
          <p14:tracePt t="32073" x="8245475" y="6259513"/>
          <p14:tracePt t="32081" x="8396288" y="6259513"/>
          <p14:tracePt t="32088" x="8620125" y="6275388"/>
          <p14:tracePt t="32097" x="8794750" y="6283325"/>
          <p14:tracePt t="32105" x="9105900" y="6315075"/>
          <p14:tracePt t="32113" x="9593263" y="6364288"/>
          <p14:tracePt t="32121" x="9815513" y="6388100"/>
          <p14:tracePt t="32130" x="10237788" y="6435725"/>
          <p14:tracePt t="32137" x="10517188" y="6443663"/>
          <p14:tracePt t="32145" x="10971213" y="6459538"/>
          <p14:tracePt t="32153" x="11115675" y="6467475"/>
          <p14:tracePt t="32162" x="11290300" y="6467475"/>
          <p14:tracePt t="32174" x="11458575" y="6467475"/>
          <p14:tracePt t="32178" x="11664950" y="6467475"/>
          <p14:tracePt t="32185" x="11777663" y="6459538"/>
          <p14:tracePt t="32192" x="11864975" y="6451600"/>
          <p14:tracePt t="32200" x="11928475" y="6451600"/>
          <p14:tracePt t="32207" x="11991975" y="6451600"/>
          <p14:tracePt t="32216" x="12057063" y="6451600"/>
          <p14:tracePt t="32223" x="12120563" y="6451600"/>
          <p14:tracePt t="32690" x="12120563" y="5438775"/>
          <p14:tracePt t="32697" x="12072938" y="5470525"/>
          <p14:tracePt t="32706" x="12025313" y="5510213"/>
          <p14:tracePt t="32713" x="11936413" y="5541963"/>
          <p14:tracePt t="32721" x="11857038" y="5589588"/>
          <p14:tracePt t="32729" x="11777663" y="5645150"/>
          <p14:tracePt t="32737" x="11690350" y="5702300"/>
          <p14:tracePt t="32745" x="11609388" y="5741988"/>
          <p14:tracePt t="32753" x="11506200" y="5813425"/>
          <p14:tracePt t="32761" x="11347450" y="5868988"/>
          <p14:tracePt t="32770" x="11210925" y="5916613"/>
          <p14:tracePt t="32777" x="11123613" y="5940425"/>
          <p14:tracePt t="32785" x="10971213" y="5956300"/>
          <p14:tracePt t="32793" x="10764838" y="5980113"/>
          <p14:tracePt t="32801" x="10653713" y="5980113"/>
          <p14:tracePt t="32810" x="10509250" y="5980113"/>
          <p14:tracePt t="32817" x="10414000" y="5972175"/>
          <p14:tracePt t="32825" x="10174288" y="5900738"/>
          <p14:tracePt t="32833" x="9999663" y="5845175"/>
          <p14:tracePt t="32841" x="9894888" y="5789613"/>
          <p14:tracePt t="32849" x="9575800" y="5637213"/>
          <p14:tracePt t="32857" x="9090025" y="5351463"/>
          <p14:tracePt t="32865" x="8834438" y="5191125"/>
          <p14:tracePt t="32873" x="8340725" y="4919663"/>
          <p14:tracePt t="32882" x="7615238" y="4481513"/>
          <p14:tracePt t="32891" x="7072313" y="4122738"/>
          <p14:tracePt t="32897" x="6794500" y="3930650"/>
          <p14:tracePt t="32905" x="6338888" y="3605213"/>
          <p14:tracePt t="32913" x="6003925" y="3309938"/>
          <p14:tracePt t="32922" x="5916613" y="3205163"/>
          <p14:tracePt t="32929" x="5781675" y="2990850"/>
          <p14:tracePt t="32938" x="5732463" y="2901950"/>
          <p14:tracePt t="32945" x="5676900" y="2806700"/>
          <p14:tracePt t="32953" x="5629275" y="2703513"/>
          <p14:tracePt t="32960" x="5589588" y="2624138"/>
          <p14:tracePt t="32969" x="5565775" y="2566988"/>
          <p14:tracePt t="32978" x="5541963" y="2503488"/>
          <p14:tracePt t="32985" x="5502275" y="2447925"/>
          <p14:tracePt t="32993" x="5470525" y="2376488"/>
          <p14:tracePt t="33001" x="5446713" y="2297113"/>
          <p14:tracePt t="33010" x="5422900" y="2224088"/>
          <p14:tracePt t="33017" x="5389563" y="2136775"/>
          <p14:tracePt t="33025" x="5365750" y="2065338"/>
          <p14:tracePt t="33033" x="5341938" y="1993900"/>
          <p14:tracePt t="33041" x="5334000" y="1906588"/>
          <p14:tracePt t="33049" x="5334000" y="1841500"/>
          <p14:tracePt t="33057" x="5326063" y="1778000"/>
          <p14:tracePt t="33065" x="5318125" y="1722438"/>
          <p14:tracePt t="33073" x="5310188" y="1690688"/>
          <p14:tracePt t="33082" x="5302250" y="1643063"/>
          <p14:tracePt t="33089" x="5294313" y="1595438"/>
          <p14:tracePt t="33097" x="5286375" y="1563688"/>
          <p14:tracePt t="33104" x="5286375" y="1547813"/>
          <p14:tracePt t="33112" x="5286375" y="1522413"/>
          <p14:tracePt t="33120" x="5286375" y="1506538"/>
          <p14:tracePt t="33128" x="5278438" y="1498600"/>
          <p14:tracePt t="33143" x="5270500" y="1498600"/>
          <p14:tracePt t="33192" x="5278438" y="1498600"/>
          <p14:tracePt t="33200" x="5294313" y="1538288"/>
          <p14:tracePt t="33208" x="5310188" y="1603375"/>
          <p14:tracePt t="33217" x="5310188" y="1698625"/>
          <p14:tracePt t="33224" x="5310188" y="1785938"/>
          <p14:tracePt t="33232" x="5310188" y="1962150"/>
          <p14:tracePt t="33240" x="5310188" y="2136775"/>
          <p14:tracePt t="33248" x="5357813" y="2511425"/>
          <p14:tracePt t="33256" x="5478463" y="3062288"/>
          <p14:tracePt t="33265" x="5534025" y="3341688"/>
          <p14:tracePt t="33272" x="5700713" y="3938588"/>
          <p14:tracePt t="33280" x="5829300" y="4314825"/>
          <p14:tracePt t="33289" x="5924550" y="4560888"/>
          <p14:tracePt t="33296" x="6075363" y="4911725"/>
          <p14:tracePt t="33304" x="6203950" y="5159375"/>
          <p14:tracePt t="33313" x="6275388" y="5286375"/>
          <p14:tracePt t="33320" x="6307138" y="5359400"/>
          <p14:tracePt t="33328" x="6330950" y="5422900"/>
          <p14:tracePt t="33339" x="6354763" y="5462588"/>
          <p14:tracePt t="33344" x="6354763" y="5486400"/>
          <p14:tracePt t="33352" x="6354763" y="5518150"/>
          <p14:tracePt t="33360" x="6338888" y="5557838"/>
          <p14:tracePt t="33370" x="6315075" y="5581650"/>
          <p14:tracePt t="33376" x="6283325" y="5613400"/>
          <p14:tracePt t="33384" x="6267450" y="5645150"/>
          <p14:tracePt t="33393" x="6259513" y="5686425"/>
          <p14:tracePt t="33400" x="6251575" y="5726113"/>
          <p14:tracePt t="33409" x="6243638" y="5781675"/>
          <p14:tracePt t="33416" x="6227763" y="5821363"/>
          <p14:tracePt t="33425" x="6196013" y="5876925"/>
          <p14:tracePt t="33432" x="6140450" y="5940425"/>
          <p14:tracePt t="33440" x="6083300" y="5988050"/>
          <p14:tracePt t="33449" x="6027738" y="6069013"/>
          <p14:tracePt t="33456" x="5980113" y="6180138"/>
          <p14:tracePt t="33465" x="5964238" y="6259513"/>
          <p14:tracePt t="33472" x="5924550" y="6443663"/>
          <p14:tracePt t="33480" x="5884863" y="6554788"/>
          <p14:tracePt t="33489" x="5868988" y="6642100"/>
          <p14:tracePt t="33496" x="5829300" y="6754813"/>
          <p14:tracePt t="33504" x="5797550" y="6842125"/>
          <p14:tracePt t="3416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2B7BB-FAA7-4984-9D1C-B085343E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Views</a:t>
            </a:r>
            <a:br>
              <a:rPr lang="de-AT" dirty="0"/>
            </a:br>
            <a:r>
              <a:rPr lang="de-AT" dirty="0"/>
              <a:t>(Template)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391CD-56ED-46DB-B130-AF8139B91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049" y="1452285"/>
            <a:ext cx="3657599" cy="3953427"/>
          </a:xfrm>
        </p:spPr>
        <p:txBody>
          <a:bodyPr>
            <a:normAutofit/>
          </a:bodyPr>
          <a:lstStyle/>
          <a:p>
            <a:r>
              <a:rPr lang="de-AT" dirty="0"/>
              <a:t>Im Head wurde nur die Bootstrap-CDN eingebunden</a:t>
            </a:r>
          </a:p>
          <a:p>
            <a:r>
              <a:rPr lang="de-AT" dirty="0"/>
              <a:t>@yield(…)</a:t>
            </a:r>
          </a:p>
          <a:p>
            <a:pPr lvl="1"/>
            <a:r>
              <a:rPr lang="de-AT" dirty="0"/>
              <a:t>„Platzhalter“ für Code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0958E5-F3D8-4722-912B-03CA88D2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62" y="1452286"/>
            <a:ext cx="2543530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E3E397-978F-4FDB-BE3C-E5BE8D39A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6383"/>
      </p:ext>
    </p:extLst>
  </p:cSld>
  <p:clrMapOvr>
    <a:masterClrMapping/>
  </p:clrMapOvr>
  <p:transition spd="slow" advTm="4155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3" x="3444875" y="6770688"/>
          <p14:tracePt t="2189" x="3405188" y="6715125"/>
          <p14:tracePt t="2198" x="3357563" y="6642100"/>
          <p14:tracePt t="2210" x="3300413" y="6562725"/>
          <p14:tracePt t="2214" x="3260725" y="6499225"/>
          <p14:tracePt t="2222" x="3173413" y="6330950"/>
          <p14:tracePt t="2229" x="3125788" y="6267450"/>
          <p14:tracePt t="2236" x="3070225" y="6164263"/>
          <p14:tracePt t="2244" x="3022600" y="6045200"/>
          <p14:tracePt t="2252" x="2974975" y="5924550"/>
          <p14:tracePt t="2260" x="2941638" y="5853113"/>
          <p14:tracePt t="2268" x="2909888" y="5773738"/>
          <p14:tracePt t="2276" x="2886075" y="5694363"/>
          <p14:tracePt t="2284" x="2854325" y="5605463"/>
          <p14:tracePt t="2292" x="2814638" y="5518150"/>
          <p14:tracePt t="2300" x="2782888" y="5446713"/>
          <p14:tracePt t="2308" x="2751138" y="5343525"/>
          <p14:tracePt t="2316" x="2727325" y="5286375"/>
          <p14:tracePt t="2324" x="2687638" y="5230813"/>
          <p14:tracePt t="2332" x="2671763" y="5191125"/>
          <p14:tracePt t="2340" x="2647950" y="5159375"/>
          <p14:tracePt t="2349" x="2624138" y="5127625"/>
          <p14:tracePt t="2357" x="2616200" y="5103813"/>
          <p14:tracePt t="2365" x="2606675" y="5087938"/>
          <p14:tracePt t="2374" x="2598738" y="5080000"/>
          <p14:tracePt t="2389" x="2598738" y="5064125"/>
          <p14:tracePt t="2413" x="2590800" y="5056188"/>
          <p14:tracePt t="2541" x="2606675" y="5064125"/>
          <p14:tracePt t="2549" x="2655888" y="5103813"/>
          <p14:tracePt t="2558" x="2719388" y="5159375"/>
          <p14:tracePt t="2565" x="2751138" y="5191125"/>
          <p14:tracePt t="2573" x="2782888" y="5214938"/>
          <p14:tracePt t="2583" x="2798763" y="5238750"/>
          <p14:tracePt t="2589" x="2806700" y="5238750"/>
          <p14:tracePt t="2870" x="2806700" y="5199063"/>
          <p14:tracePt t="2878" x="2806700" y="5159375"/>
          <p14:tracePt t="2885" x="2806700" y="5135563"/>
          <p14:tracePt t="2894" x="2806700" y="5103813"/>
          <p14:tracePt t="2902" x="2806700" y="5072063"/>
          <p14:tracePt t="2910" x="2806700" y="5056188"/>
          <p14:tracePt t="2917" x="2806700" y="5032375"/>
          <p14:tracePt t="2925" x="2806700" y="5016500"/>
          <p14:tracePt t="2934" x="2806700" y="5000625"/>
          <p14:tracePt t="2942" x="2806700" y="4992688"/>
          <p14:tracePt t="2950" x="2814638" y="4984750"/>
          <p14:tracePt t="2958" x="2814638" y="4967288"/>
          <p14:tracePt t="2965" x="2814638" y="4959350"/>
          <p14:tracePt t="2973" x="2814638" y="4951413"/>
          <p14:tracePt t="2982" x="2830513" y="4927600"/>
          <p14:tracePt t="2990" x="2830513" y="4903788"/>
          <p14:tracePt t="2998" x="2830513" y="4879975"/>
          <p14:tracePt t="3005" x="2830513" y="4864100"/>
          <p14:tracePt t="3021" x="2830513" y="4848225"/>
          <p14:tracePt t="3029" x="2830513" y="4840288"/>
          <p14:tracePt t="3037" x="2830513" y="4832350"/>
          <p14:tracePt t="3046" x="2830513" y="4824413"/>
          <p14:tracePt t="3053" x="2830513" y="4800600"/>
          <p14:tracePt t="3061" x="2830513" y="4752975"/>
          <p14:tracePt t="3069" x="2830513" y="4705350"/>
          <p14:tracePt t="3078" x="2830513" y="4624388"/>
          <p14:tracePt t="3085" x="2830513" y="4584700"/>
          <p14:tracePt t="3093" x="2830513" y="4529138"/>
          <p14:tracePt t="3101" x="2814638" y="4481513"/>
          <p14:tracePt t="3109" x="2798763" y="4433888"/>
          <p14:tracePt t="3117" x="2774950" y="4402138"/>
          <p14:tracePt t="3125" x="2759075" y="4370388"/>
          <p14:tracePt t="3133" x="2751138" y="4354513"/>
          <p14:tracePt t="3140" x="2735263" y="4338638"/>
          <p14:tracePt t="3148" x="2735263" y="4330700"/>
          <p14:tracePt t="3156" x="2727325" y="4306888"/>
          <p14:tracePt t="3164" x="2719388" y="4291013"/>
          <p14:tracePt t="3172" x="2711450" y="4265613"/>
          <p14:tracePt t="3180" x="2703513" y="4257675"/>
          <p14:tracePt t="3188" x="2687638" y="4241800"/>
          <p14:tracePt t="3196" x="2687638" y="4217988"/>
          <p14:tracePt t="3205" x="2663825" y="4202113"/>
          <p14:tracePt t="3212" x="2647950" y="4186238"/>
          <p14:tracePt t="3220" x="2632075" y="4170363"/>
          <p14:tracePt t="3229" x="2616200" y="4162425"/>
          <p14:tracePt t="3237" x="2606675" y="4154488"/>
          <p14:tracePt t="3245" x="2598738" y="4146550"/>
          <p14:tracePt t="3261" x="2590800" y="4146550"/>
          <p14:tracePt t="3277" x="2574925" y="4138613"/>
          <p14:tracePt t="3285" x="2566988" y="4138613"/>
          <p14:tracePt t="3292" x="2551113" y="4130675"/>
          <p14:tracePt t="3300" x="2551113" y="4122738"/>
          <p14:tracePt t="3308" x="2535238" y="4114800"/>
          <p14:tracePt t="3317" x="2511425" y="4106863"/>
          <p14:tracePt t="3324" x="2503488" y="4090988"/>
          <p14:tracePt t="3332" x="2487613" y="4083050"/>
          <p14:tracePt t="3341" x="2471738" y="4075113"/>
          <p14:tracePt t="3349" x="2455863" y="4067175"/>
          <p14:tracePt t="3356" x="2447925" y="4067175"/>
          <p14:tracePt t="3364" x="2439988" y="4067175"/>
          <p14:tracePt t="3380" x="2432050" y="4067175"/>
          <p14:tracePt t="3388" x="2408238" y="4051300"/>
          <p14:tracePt t="3405" x="2400300" y="4051300"/>
          <p14:tracePt t="3420" x="2384425" y="4043363"/>
          <p14:tracePt t="3437" x="2368550" y="4035425"/>
          <p14:tracePt t="3445" x="2360613" y="4035425"/>
          <p14:tracePt t="3461" x="2352675" y="4027488"/>
          <p14:tracePt t="3469" x="2344738" y="4027488"/>
          <p14:tracePt t="3477" x="2336800" y="4027488"/>
          <p14:tracePt t="3493" x="2328863" y="4027488"/>
          <p14:tracePt t="3509" x="2320925" y="4019550"/>
          <p14:tracePt t="3517" x="2312988" y="4019550"/>
          <p14:tracePt t="3534" x="2305050" y="4019550"/>
          <p14:tracePt t="3550" x="2297113" y="4019550"/>
          <p14:tracePt t="3565" x="2289175" y="4019550"/>
          <p14:tracePt t="3573" x="2281238" y="4019550"/>
          <p14:tracePt t="3613" x="2273300" y="4019550"/>
          <p14:tracePt t="3638" x="2281238" y="4035425"/>
          <p14:tracePt t="3646" x="2305050" y="4059238"/>
          <p14:tracePt t="3654" x="2328863" y="4075113"/>
          <p14:tracePt t="3662" x="2352675" y="4083050"/>
          <p14:tracePt t="3670" x="2392363" y="4106863"/>
          <p14:tracePt t="3677" x="2432050" y="4122738"/>
          <p14:tracePt t="3686" x="2487613" y="4154488"/>
          <p14:tracePt t="3693" x="2543175" y="4178300"/>
          <p14:tracePt t="3702" x="2590800" y="4202113"/>
          <p14:tracePt t="3710" x="2624138" y="4202113"/>
          <p14:tracePt t="3719" x="2663825" y="4225925"/>
          <p14:tracePt t="3725" x="2695575" y="4233863"/>
          <p14:tracePt t="3734" x="2727325" y="4249738"/>
          <p14:tracePt t="3741" x="2782888" y="4265613"/>
          <p14:tracePt t="3748" x="2838450" y="4298950"/>
          <p14:tracePt t="3756" x="2901950" y="4322763"/>
          <p14:tracePt t="3765" x="2974975" y="4346575"/>
          <p14:tracePt t="3773" x="3046413" y="4386263"/>
          <p14:tracePt t="3780" x="3109913" y="4410075"/>
          <p14:tracePt t="3789" x="3141663" y="4433888"/>
          <p14:tracePt t="3796" x="3173413" y="4465638"/>
          <p14:tracePt t="3805" x="3197225" y="4505325"/>
          <p14:tracePt t="3813" x="3221038" y="4537075"/>
          <p14:tracePt t="3821" x="3228975" y="4576763"/>
          <p14:tracePt t="3829" x="3260725" y="4641850"/>
          <p14:tracePt t="3837" x="3292475" y="4705350"/>
          <p14:tracePt t="3845" x="3325813" y="4760913"/>
          <p14:tracePt t="3853" x="3365500" y="4848225"/>
          <p14:tracePt t="3861" x="3421063" y="4992688"/>
          <p14:tracePt t="3868" x="3460750" y="5080000"/>
          <p14:tracePt t="3877" x="3500438" y="5207000"/>
          <p14:tracePt t="3885" x="3540125" y="5335588"/>
          <p14:tracePt t="3893" x="3579813" y="5446713"/>
          <p14:tracePt t="3901" x="3595688" y="5510213"/>
          <p14:tracePt t="3908" x="3619500" y="5613400"/>
          <p14:tracePt t="3917" x="3651250" y="5749925"/>
          <p14:tracePt t="3924" x="3668713" y="5821363"/>
          <p14:tracePt t="3933" x="3684588" y="5876925"/>
          <p14:tracePt t="3940" x="3700463" y="5940425"/>
          <p14:tracePt t="3948" x="3716338" y="5972175"/>
          <p14:tracePt t="3957" x="3732213" y="6029325"/>
          <p14:tracePt t="3965" x="3756025" y="6076950"/>
          <p14:tracePt t="3973" x="3795713" y="6156325"/>
          <p14:tracePt t="3981" x="3819525" y="6188075"/>
          <p14:tracePt t="3989" x="3859213" y="6235700"/>
          <p14:tracePt t="3997" x="3898900" y="6275388"/>
          <p14:tracePt t="4005" x="3930650" y="6299200"/>
          <p14:tracePt t="4013" x="3970338" y="6330950"/>
          <p14:tracePt t="4021" x="4002088" y="6348413"/>
          <p14:tracePt t="4029" x="4035425" y="6356350"/>
          <p14:tracePt t="4037" x="4090988" y="6364288"/>
          <p14:tracePt t="4045" x="4138613" y="6372225"/>
          <p14:tracePt t="4053" x="4194175" y="6372225"/>
          <p14:tracePt t="4061" x="4233863" y="6372225"/>
          <p14:tracePt t="4069" x="4297363" y="6372225"/>
          <p14:tracePt t="4077" x="4362450" y="6372225"/>
          <p14:tracePt t="4085" x="4433888" y="6372225"/>
          <p14:tracePt t="4093" x="4584700" y="6372225"/>
          <p14:tracePt t="4101" x="4679950" y="6364288"/>
          <p14:tracePt t="4109" x="4776788" y="6348413"/>
          <p14:tracePt t="4117" x="4879975" y="6330950"/>
          <p14:tracePt t="4124" x="4959350" y="6323013"/>
          <p14:tracePt t="4133" x="5095875" y="6307138"/>
          <p14:tracePt t="4141" x="5294313" y="6283325"/>
          <p14:tracePt t="4149" x="5462588" y="6259513"/>
          <p14:tracePt t="4157" x="5661025" y="6243638"/>
          <p14:tracePt t="4164" x="5805488" y="6227763"/>
          <p14:tracePt t="4173" x="5868988" y="6219825"/>
          <p14:tracePt t="4180" x="5964238" y="6211888"/>
          <p14:tracePt t="4189" x="6067425" y="6203950"/>
          <p14:tracePt t="4197" x="6132513" y="6203950"/>
          <p14:tracePt t="4207" x="6180138" y="6196013"/>
          <p14:tracePt t="4212" x="6211888" y="6196013"/>
          <p14:tracePt t="4220" x="6227763" y="6196013"/>
          <p14:tracePt t="4228" x="6243638" y="6188075"/>
          <p14:tracePt t="4244" x="6251575" y="6188075"/>
          <p14:tracePt t="4253" x="6267450" y="6188075"/>
          <p14:tracePt t="4268" x="6283325" y="6188075"/>
          <p14:tracePt t="4276" x="6283325" y="6196013"/>
          <p14:tracePt t="4285" x="6291263" y="6203950"/>
          <p14:tracePt t="4292" x="6299200" y="6203950"/>
          <p14:tracePt t="4300" x="6307138" y="6203950"/>
          <p14:tracePt t="4308" x="6323013" y="6211888"/>
          <p14:tracePt t="4324" x="6330950" y="6211888"/>
          <p14:tracePt t="4340" x="6338888" y="6211888"/>
          <p14:tracePt t="4349" x="6338888" y="6219825"/>
          <p14:tracePt t="4357" x="6346825" y="6219825"/>
          <p14:tracePt t="4374" x="6346825" y="6227763"/>
          <p14:tracePt t="4380" x="6354763" y="6227763"/>
          <p14:tracePt t="4396" x="6362700" y="6227763"/>
          <p14:tracePt t="4412" x="6370638" y="6227763"/>
          <p14:tracePt t="4428" x="6386513" y="6235700"/>
          <p14:tracePt t="4445" x="6394450" y="6235700"/>
          <p14:tracePt t="4453" x="6410325" y="6243638"/>
          <p14:tracePt t="4461" x="6418263" y="6251575"/>
          <p14:tracePt t="4469" x="6434138" y="6251575"/>
          <p14:tracePt t="4477" x="6442075" y="6251575"/>
          <p14:tracePt t="4486" x="6442075" y="6259513"/>
          <p14:tracePt t="4493" x="6459538" y="6259513"/>
          <p14:tracePt t="4502" x="6459538" y="6267450"/>
          <p14:tracePt t="4509" x="6467475" y="6267450"/>
          <p14:tracePt t="4518" x="6475413" y="6267450"/>
          <p14:tracePt t="4526" x="6483350" y="6275388"/>
          <p14:tracePt t="4533" x="6499225" y="6275388"/>
          <p14:tracePt t="4541" x="6507163" y="6283325"/>
          <p14:tracePt t="4549" x="6515100" y="6283325"/>
          <p14:tracePt t="4565" x="6523038" y="6283325"/>
          <p14:tracePt t="7582" x="6538913" y="6267450"/>
          <p14:tracePt t="7590" x="6602413" y="6180138"/>
          <p14:tracePt t="7598" x="6665913" y="6092825"/>
          <p14:tracePt t="7606" x="6705600" y="6053138"/>
          <p14:tracePt t="7613" x="6753225" y="5988050"/>
          <p14:tracePt t="7623" x="6784975" y="5964238"/>
          <p14:tracePt t="7630" x="6802438" y="5924550"/>
          <p14:tracePt t="7638" x="6818313" y="5900738"/>
          <p14:tracePt t="7645" x="6826250" y="5892800"/>
          <p14:tracePt t="7989" x="6826250" y="5884863"/>
          <p14:tracePt t="8405" x="6818313" y="5884863"/>
          <p14:tracePt t="8414" x="6769100" y="5861050"/>
          <p14:tracePt t="8421" x="6737350" y="5861050"/>
          <p14:tracePt t="8429" x="6697663" y="5845175"/>
          <p14:tracePt t="8438" x="6673850" y="5837238"/>
          <p14:tracePt t="8445" x="6657975" y="5829300"/>
          <p14:tracePt t="8454" x="6650038" y="5829300"/>
          <p14:tracePt t="8461" x="6634163" y="5821363"/>
          <p14:tracePt t="8470" x="6634163" y="5813425"/>
          <p14:tracePt t="8477" x="6618288" y="5805488"/>
          <p14:tracePt t="8485" x="6610350" y="5797550"/>
          <p14:tracePt t="8493" x="6602413" y="5789613"/>
          <p14:tracePt t="8502" x="6594475" y="5789613"/>
          <p14:tracePt t="8518" x="6586538" y="5781675"/>
          <p14:tracePt t="8541" x="6578600" y="5773738"/>
          <p14:tracePt t="8573" x="6578600" y="5765800"/>
          <p14:tracePt t="8590" x="6578600" y="5757863"/>
          <p14:tracePt t="8607" x="6578600" y="5741988"/>
          <p14:tracePt t="8613" x="6578600" y="5734050"/>
          <p14:tracePt t="8621" x="6578600" y="5726113"/>
          <p14:tracePt t="8629" x="6578600" y="5718175"/>
          <p14:tracePt t="8637" x="6578600" y="5702300"/>
          <p14:tracePt t="8644" x="6578600" y="5694363"/>
          <p14:tracePt t="8653" x="6586538" y="5678488"/>
          <p14:tracePt t="8660" x="6594475" y="5670550"/>
          <p14:tracePt t="8668" x="6602413" y="5662613"/>
          <p14:tracePt t="8676" x="6626225" y="5637213"/>
          <p14:tracePt t="8685" x="6650038" y="5629275"/>
          <p14:tracePt t="8692" x="6681788" y="5597525"/>
          <p14:tracePt t="8701" x="6713538" y="5589588"/>
          <p14:tracePt t="8709" x="6753225" y="5557838"/>
          <p14:tracePt t="8717" x="6784975" y="5549900"/>
          <p14:tracePt t="8725" x="6834188" y="5534025"/>
          <p14:tracePt t="8733" x="6881813" y="5518150"/>
          <p14:tracePt t="8740" x="6913563" y="5502275"/>
          <p14:tracePt t="8749" x="6953250" y="5494338"/>
          <p14:tracePt t="8756" x="6985000" y="5494338"/>
          <p14:tracePt t="8765" x="7008813" y="5478463"/>
          <p14:tracePt t="8773" x="7032625" y="5478463"/>
          <p14:tracePt t="8781" x="7064375" y="5478463"/>
          <p14:tracePt t="8789" x="7104063" y="5478463"/>
          <p14:tracePt t="8797" x="7153275" y="5478463"/>
          <p14:tracePt t="8805" x="7185025" y="5478463"/>
          <p14:tracePt t="8814" x="7240588" y="5478463"/>
          <p14:tracePt t="8821" x="7288213" y="5478463"/>
          <p14:tracePt t="8829" x="7359650" y="5478463"/>
          <p14:tracePt t="8837" x="7423150" y="5486400"/>
          <p14:tracePt t="8845" x="7519988" y="5518150"/>
          <p14:tracePt t="8853" x="7623175" y="5541963"/>
          <p14:tracePt t="8860" x="7750175" y="5573713"/>
          <p14:tracePt t="8869" x="7839075" y="5589588"/>
          <p14:tracePt t="8876" x="7894638" y="5605463"/>
          <p14:tracePt t="8885" x="7958138" y="5621338"/>
          <p14:tracePt t="8893" x="8005763" y="5629275"/>
          <p14:tracePt t="8901" x="8045450" y="5645150"/>
          <p14:tracePt t="8908" x="8093075" y="5662613"/>
          <p14:tracePt t="8916" x="8124825" y="5662613"/>
          <p14:tracePt t="8925" x="8140700" y="5670550"/>
          <p14:tracePt t="8933" x="8172450" y="5670550"/>
          <p14:tracePt t="8941" x="8197850" y="5670550"/>
          <p14:tracePt t="8948" x="8221663" y="5670550"/>
          <p14:tracePt t="8956" x="8237538" y="5670550"/>
          <p14:tracePt t="8965" x="8253413" y="5670550"/>
          <p14:tracePt t="8973" x="8269288" y="5662613"/>
          <p14:tracePt t="8981" x="8293100" y="5645150"/>
          <p14:tracePt t="8989" x="8316913" y="5645150"/>
          <p14:tracePt t="8997" x="8332788" y="5637213"/>
          <p14:tracePt t="9006" x="8340725" y="5629275"/>
          <p14:tracePt t="9013" x="8356600" y="5621338"/>
          <p14:tracePt t="9021" x="8364538" y="5621338"/>
          <p14:tracePt t="9029" x="8372475" y="5605463"/>
          <p14:tracePt t="9036" x="8388350" y="5605463"/>
          <p14:tracePt t="9045" x="8388350" y="5597525"/>
          <p14:tracePt t="9052" x="8396288" y="5597525"/>
          <p14:tracePt t="9069" x="8404225" y="5589588"/>
          <p14:tracePt t="9077" x="8412163" y="5581650"/>
          <p14:tracePt t="9093" x="8420100" y="5573713"/>
          <p14:tracePt t="9101" x="8428038" y="5573713"/>
          <p14:tracePt t="9109" x="8428038" y="5565775"/>
          <p14:tracePt t="9117" x="8435975" y="5565775"/>
          <p14:tracePt t="9125" x="8443913" y="5565775"/>
          <p14:tracePt t="9157" x="8451850" y="5565775"/>
          <p14:tracePt t="9165" x="8467725" y="5565775"/>
          <p14:tracePt t="9173" x="8515350" y="5565775"/>
          <p14:tracePt t="9181" x="8580438" y="5589588"/>
          <p14:tracePt t="9189" x="8667750" y="5597525"/>
          <p14:tracePt t="9197" x="8715375" y="5605463"/>
          <p14:tracePt t="9205" x="8723313" y="5605463"/>
          <p14:tracePt t="9221" x="8731250" y="5605463"/>
          <p14:tracePt t="9253" x="8731250" y="5613400"/>
          <p14:tracePt t="9341" x="8731250" y="5597525"/>
          <p14:tracePt t="9349" x="8731250" y="5557838"/>
          <p14:tracePt t="9357" x="8763000" y="5478463"/>
          <p14:tracePt t="9366" x="8770938" y="5446713"/>
          <p14:tracePt t="9376" x="8778875" y="5383213"/>
          <p14:tracePt t="9385" x="8786813" y="5319713"/>
          <p14:tracePt t="9393" x="8786813" y="5143500"/>
          <p14:tracePt t="9398" x="8739188" y="5000625"/>
          <p14:tracePt t="9406" x="8691563" y="4903788"/>
          <p14:tracePt t="9413" x="8515350" y="4624388"/>
          <p14:tracePt t="9423" x="8356600" y="4425950"/>
          <p14:tracePt t="9430" x="8108950" y="4138613"/>
          <p14:tracePt t="9438" x="7918450" y="3930650"/>
          <p14:tracePt t="9446" x="7797800" y="3803650"/>
          <p14:tracePt t="9453" x="7478713" y="3508375"/>
          <p14:tracePt t="9462" x="7304088" y="3349625"/>
          <p14:tracePt t="9470" x="7161213" y="3221038"/>
          <p14:tracePt t="9477" x="7024688" y="3117850"/>
          <p14:tracePt t="9486" x="6913563" y="3038475"/>
          <p14:tracePt t="9493" x="6826250" y="2982913"/>
          <p14:tracePt t="9501" x="6729413" y="2919413"/>
          <p14:tracePt t="9510" x="6618288" y="2854325"/>
          <p14:tracePt t="9518" x="6570663" y="2822575"/>
          <p14:tracePt t="9527" x="6499225" y="2790825"/>
          <p14:tracePt t="9534" x="6451600" y="2767013"/>
          <p14:tracePt t="9541" x="6386513" y="2727325"/>
          <p14:tracePt t="9549" x="6307138" y="2695575"/>
          <p14:tracePt t="9557" x="6251575" y="2671763"/>
          <p14:tracePt t="9565" x="6180138" y="2632075"/>
          <p14:tracePt t="9574" x="6083300" y="2584450"/>
          <p14:tracePt t="9581" x="5924550" y="2519363"/>
          <p14:tracePt t="9589" x="5740400" y="2432050"/>
          <p14:tracePt t="9598" x="5676900" y="2408238"/>
          <p14:tracePt t="9605" x="5454650" y="2305050"/>
          <p14:tracePt t="9613" x="5389563" y="2273300"/>
          <p14:tracePt t="9621" x="5294313" y="2233613"/>
          <p14:tracePt t="9628" x="5183188" y="2176463"/>
          <p14:tracePt t="9637" x="5127625" y="2136775"/>
          <p14:tracePt t="9645" x="5080000" y="2105025"/>
          <p14:tracePt t="9653" x="5064125" y="2105025"/>
          <p14:tracePt t="9661" x="5064125" y="2089150"/>
          <p14:tracePt t="9701" x="5064125" y="2081213"/>
          <p14:tracePt t="9709" x="5072063" y="2049463"/>
          <p14:tracePt t="9717" x="5072063" y="2025650"/>
          <p14:tracePt t="9725" x="5087938" y="1993900"/>
          <p14:tracePt t="9734" x="5087938" y="1970088"/>
          <p14:tracePt t="9741" x="5111750" y="1922463"/>
          <p14:tracePt t="9749" x="5119688" y="1881188"/>
          <p14:tracePt t="9757" x="5143500" y="1857375"/>
          <p14:tracePt t="9765" x="5167313" y="1833563"/>
          <p14:tracePt t="9773" x="5214938" y="1825625"/>
          <p14:tracePt t="9782" x="5246688" y="1801813"/>
          <p14:tracePt t="9789" x="5326063" y="1785938"/>
          <p14:tracePt t="9798" x="5407025" y="1762125"/>
          <p14:tracePt t="9806" x="5502275" y="1730375"/>
          <p14:tracePt t="9813" x="5549900" y="1706563"/>
          <p14:tracePt t="9822" x="5581650" y="1690688"/>
          <p14:tracePt t="9829" x="5605463" y="1682750"/>
          <p14:tracePt t="9837" x="5613400" y="1674813"/>
          <p14:tracePt t="9853" x="5613400" y="1666875"/>
          <p14:tracePt t="9982" x="5589588" y="1666875"/>
          <p14:tracePt t="9990" x="5573713" y="1666875"/>
          <p14:tracePt t="9998" x="5557838" y="1666875"/>
          <p14:tracePt t="10006" x="5549900" y="1666875"/>
          <p14:tracePt t="10021" x="5541963" y="1666875"/>
          <p14:tracePt t="10045" x="5557838" y="1666875"/>
          <p14:tracePt t="10053" x="5589588" y="1682750"/>
          <p14:tracePt t="10064" x="5637213" y="1690688"/>
          <p14:tracePt t="10070" x="5700713" y="1714500"/>
          <p14:tracePt t="10078" x="5781675" y="1746250"/>
          <p14:tracePt t="10085" x="5868988" y="1762125"/>
          <p14:tracePt t="10094" x="5908675" y="1778000"/>
          <p14:tracePt t="10102" x="5956300" y="1801813"/>
          <p14:tracePt t="10110" x="5995988" y="1817688"/>
          <p14:tracePt t="10117" x="6019800" y="1825625"/>
          <p14:tracePt t="10126" x="6059488" y="1849438"/>
          <p14:tracePt t="10133" x="6083300" y="1881188"/>
          <p14:tracePt t="10142" x="6108700" y="1906588"/>
          <p14:tracePt t="10150" x="6124575" y="1922463"/>
          <p14:tracePt t="10158" x="6124575" y="1946275"/>
          <p14:tracePt t="10165" x="6124575" y="1978025"/>
          <p14:tracePt t="10174" x="6124575" y="2017713"/>
          <p14:tracePt t="10181" x="6124575" y="2041525"/>
          <p14:tracePt t="10190" x="6124575" y="2089150"/>
          <p14:tracePt t="10197" x="6124575" y="2152650"/>
          <p14:tracePt t="10210" x="6124575" y="2249488"/>
          <p14:tracePt t="10215" x="6124575" y="2312988"/>
          <p14:tracePt t="10222" x="6124575" y="2376488"/>
          <p14:tracePt t="10230" x="6124575" y="2439988"/>
          <p14:tracePt t="10237" x="6124575" y="2471738"/>
          <p14:tracePt t="10245" x="6116638" y="2527300"/>
          <p14:tracePt t="10252" x="6108700" y="2559050"/>
          <p14:tracePt t="10260" x="6100763" y="2566988"/>
          <p14:tracePt t="10268" x="6100763" y="2584450"/>
          <p14:tracePt t="10276" x="6091238" y="2600325"/>
          <p14:tracePt t="10284" x="6083300" y="2616200"/>
          <p14:tracePt t="10293" x="6075363" y="2624138"/>
          <p14:tracePt t="10300" x="6067425" y="2640013"/>
          <p14:tracePt t="10308" x="6059488" y="2655888"/>
          <p14:tracePt t="10316" x="6051550" y="2663825"/>
          <p14:tracePt t="10324" x="6051550" y="2671763"/>
          <p14:tracePt t="10332" x="6051550" y="2687638"/>
          <p14:tracePt t="10340" x="6051550" y="2695575"/>
          <p14:tracePt t="10348" x="6051550" y="2703513"/>
          <p14:tracePt t="10374" x="6051550" y="2711450"/>
          <p14:tracePt t="13726" x="6043613" y="2735263"/>
          <p14:tracePt t="13733" x="6035675" y="2743200"/>
          <p14:tracePt t="13743" x="6035675" y="2767013"/>
          <p14:tracePt t="13749" x="6027738" y="2774950"/>
          <p14:tracePt t="13758" x="6019800" y="2790825"/>
          <p14:tracePt t="13767" x="6011863" y="2806700"/>
          <p14:tracePt t="13783" x="6003925" y="2814638"/>
          <p14:tracePt t="13790" x="5995988" y="2822575"/>
          <p14:tracePt t="13799" x="5988050" y="2830513"/>
          <p14:tracePt t="13806" x="5980113" y="2838450"/>
          <p14:tracePt t="13814" x="5972175" y="2846388"/>
          <p14:tracePt t="13822" x="5964238" y="2854325"/>
          <p14:tracePt t="13829" x="5956300" y="2854325"/>
          <p14:tracePt t="13839" x="5948363" y="2870200"/>
          <p14:tracePt t="13845" x="5940425" y="2886075"/>
          <p14:tracePt t="13854" x="5932488" y="2901950"/>
          <p14:tracePt t="13862" x="5924550" y="2919413"/>
          <p14:tracePt t="13869" x="5916613" y="2935288"/>
          <p14:tracePt t="13877" x="5908675" y="2943225"/>
          <p14:tracePt t="13885" x="5908675" y="2959100"/>
          <p14:tracePt t="13893" x="5900738" y="2967038"/>
          <p14:tracePt t="13901" x="5900738" y="2974975"/>
          <p14:tracePt t="13916" x="5892800" y="2982913"/>
          <p14:tracePt t="13924" x="5884863" y="2998788"/>
          <p14:tracePt t="13933" x="5868988" y="3014663"/>
          <p14:tracePt t="13940" x="5861050" y="3030538"/>
          <p14:tracePt t="13948" x="5845175" y="3046413"/>
          <p14:tracePt t="13956" x="5845175" y="3070225"/>
          <p14:tracePt t="13964" x="5837238" y="3086100"/>
          <p14:tracePt t="13972" x="5829300" y="3101975"/>
          <p14:tracePt t="13981" x="5829300" y="3109913"/>
          <p14:tracePt t="13988" x="5829300" y="3117850"/>
          <p14:tracePt t="13996" x="5821363" y="3125788"/>
          <p14:tracePt t="14006" x="5813425" y="3133725"/>
          <p14:tracePt t="14014" x="5805488" y="3149600"/>
          <p14:tracePt t="14021" x="5797550" y="3165475"/>
          <p14:tracePt t="14029" x="5789613" y="3189288"/>
          <p14:tracePt t="14038" x="5781675" y="3205163"/>
          <p14:tracePt t="14045" x="5765800" y="3236913"/>
          <p14:tracePt t="14053" x="5765800" y="3244850"/>
          <p14:tracePt t="14061" x="5765800" y="3252788"/>
          <p14:tracePt t="14069" x="5765800" y="3262313"/>
          <p14:tracePt t="14077" x="5757863" y="3262313"/>
          <p14:tracePt t="14085" x="5757863" y="3270250"/>
          <p14:tracePt t="14093" x="5749925" y="3278188"/>
          <p14:tracePt t="14102" x="5740400" y="3286125"/>
          <p14:tracePt t="14109" x="5740400" y="3302000"/>
          <p14:tracePt t="14117" x="5724525" y="3309938"/>
          <p14:tracePt t="14125" x="5724525" y="3317875"/>
          <p14:tracePt t="14134" x="5716588" y="3325813"/>
          <p14:tracePt t="14141" x="5708650" y="3333750"/>
          <p14:tracePt t="14149" x="5708650" y="3349625"/>
          <p14:tracePt t="14165" x="5700713" y="3357563"/>
          <p14:tracePt t="14182" x="5700713" y="3365500"/>
          <p14:tracePt t="14309" x="5692775" y="3365500"/>
          <p14:tracePt t="14317" x="5684838" y="3365500"/>
          <p14:tracePt t="14341" x="5684838" y="3357563"/>
          <p14:tracePt t="14389" x="5684838" y="3349625"/>
          <p14:tracePt t="14406" x="5684838" y="3341688"/>
          <p14:tracePt t="14421" x="5684838" y="3333750"/>
          <p14:tracePt t="14446" x="5684838" y="3325813"/>
          <p14:tracePt t="14462" x="5684838" y="3317875"/>
          <p14:tracePt t="14469" x="5684838" y="3309938"/>
          <p14:tracePt t="14478" x="5676900" y="3302000"/>
          <p14:tracePt t="14493" x="5668963" y="3286125"/>
          <p14:tracePt t="14502" x="5661025" y="3286125"/>
          <p14:tracePt t="14509" x="5653088" y="3278188"/>
          <p14:tracePt t="14557" x="5645150" y="3278188"/>
          <p14:tracePt t="14565" x="5637213" y="3278188"/>
          <p14:tracePt t="14573" x="5629275" y="3270250"/>
          <p14:tracePt t="14582" x="5605463" y="3270250"/>
          <p14:tracePt t="14590" x="5589588" y="3262313"/>
          <p14:tracePt t="14614" x="5581650" y="3262313"/>
          <p14:tracePt t="14637" x="5573713" y="3262313"/>
          <p14:tracePt t="14654" x="5565775" y="3262313"/>
          <p14:tracePt t="14661" x="5549900" y="3262313"/>
          <p14:tracePt t="14669" x="5541963" y="3262313"/>
          <p14:tracePt t="14677" x="5534025" y="3270250"/>
          <p14:tracePt t="14686" x="5526088" y="3278188"/>
          <p14:tracePt t="14694" x="5518150" y="3294063"/>
          <p14:tracePt t="14702" x="5518150" y="3325813"/>
          <p14:tracePt t="14709" x="5518150" y="3341688"/>
          <p14:tracePt t="14719" x="5518150" y="3373438"/>
          <p14:tracePt t="14725" x="5534025" y="3421063"/>
          <p14:tracePt t="14733" x="5534025" y="3452813"/>
          <p14:tracePt t="14741" x="5541963" y="3476625"/>
          <p14:tracePt t="14749" x="5541963" y="3500438"/>
          <p14:tracePt t="14758" x="5549900" y="3532188"/>
          <p14:tracePt t="14766" x="5549900" y="3556000"/>
          <p14:tracePt t="14774" x="5557838" y="3587750"/>
          <p14:tracePt t="14781" x="5557838" y="3605213"/>
          <p14:tracePt t="14789" x="5557838" y="3629025"/>
          <p14:tracePt t="14798" x="5573713" y="3644900"/>
          <p14:tracePt t="14804" x="5581650" y="3668713"/>
          <p14:tracePt t="14812" x="5605463" y="3700463"/>
          <p14:tracePt t="14820" x="5613400" y="3708400"/>
          <p14:tracePt t="14828" x="5637213" y="3724275"/>
          <p14:tracePt t="14836" x="5645150" y="3748088"/>
          <p14:tracePt t="14844" x="5661025" y="3756025"/>
          <p14:tracePt t="14853" x="5676900" y="3763963"/>
          <p14:tracePt t="14860" x="5692775" y="3779838"/>
          <p14:tracePt t="14868" x="5708650" y="3787775"/>
          <p14:tracePt t="14876" x="5716588" y="3803650"/>
          <p14:tracePt t="14884" x="5740400" y="3819525"/>
          <p14:tracePt t="14893" x="5757863" y="3835400"/>
          <p14:tracePt t="14900" x="5797550" y="3843338"/>
          <p14:tracePt t="14908" x="5829300" y="3859213"/>
          <p14:tracePt t="14916" x="5853113" y="3867150"/>
          <p14:tracePt t="14924" x="5876925" y="3883025"/>
          <p14:tracePt t="14932" x="5900738" y="3883025"/>
          <p14:tracePt t="14940" x="5924550" y="3883025"/>
          <p14:tracePt t="14948" x="5964238" y="3883025"/>
          <p14:tracePt t="14956" x="6003925" y="3890963"/>
          <p14:tracePt t="14964" x="6059488" y="3890963"/>
          <p14:tracePt t="14972" x="6108700" y="3898900"/>
          <p14:tracePt t="14980" x="6156325" y="3898900"/>
          <p14:tracePt t="14988" x="6203950" y="3898900"/>
          <p14:tracePt t="14996" x="6243638" y="3898900"/>
          <p14:tracePt t="15004" x="6267450" y="3898900"/>
          <p14:tracePt t="15013" x="6291263" y="3898900"/>
          <p14:tracePt t="15021" x="6315075" y="3898900"/>
          <p14:tracePt t="15030" x="6354763" y="3898900"/>
          <p14:tracePt t="15037" x="6402388" y="3906838"/>
          <p14:tracePt t="15045" x="6459538" y="3914775"/>
          <p14:tracePt t="15053" x="6507163" y="3914775"/>
          <p14:tracePt t="15061" x="6562725" y="3922713"/>
          <p14:tracePt t="15070" x="6586538" y="3922713"/>
          <p14:tracePt t="15077" x="6634163" y="3922713"/>
          <p14:tracePt t="15085" x="6681788" y="3922713"/>
          <p14:tracePt t="15094" x="6713538" y="3922713"/>
          <p14:tracePt t="15101" x="6753225" y="3914775"/>
          <p14:tracePt t="15109" x="6777038" y="3914775"/>
          <p14:tracePt t="15117" x="6794500" y="3906838"/>
          <p14:tracePt t="15125" x="6818313" y="3906838"/>
          <p14:tracePt t="15133" x="6842125" y="3906838"/>
          <p14:tracePt t="15141" x="6865938" y="3906838"/>
          <p14:tracePt t="15149" x="6889750" y="3898900"/>
          <p14:tracePt t="15158" x="6905625" y="3898900"/>
          <p14:tracePt t="15165" x="6929438" y="3890963"/>
          <p14:tracePt t="15173" x="6945313" y="3890963"/>
          <p14:tracePt t="15181" x="6961188" y="3883025"/>
          <p14:tracePt t="15189" x="6977063" y="3875088"/>
          <p14:tracePt t="15197" x="6985000" y="3875088"/>
          <p14:tracePt t="15205" x="7008813" y="3867150"/>
          <p14:tracePt t="15213" x="7040563" y="3851275"/>
          <p14:tracePt t="15221" x="7064375" y="3835400"/>
          <p14:tracePt t="15229" x="7088188" y="3835400"/>
          <p14:tracePt t="15238" x="7104063" y="3811588"/>
          <p14:tracePt t="15246" x="7127875" y="3803650"/>
          <p14:tracePt t="15253" x="7145338" y="3787775"/>
          <p14:tracePt t="15262" x="7161213" y="3763963"/>
          <p14:tracePt t="15269" x="7177088" y="3748088"/>
          <p14:tracePt t="15278" x="7185025" y="3724275"/>
          <p14:tracePt t="15285" x="7200900" y="3692525"/>
          <p14:tracePt t="15293" x="7200900" y="3660775"/>
          <p14:tracePt t="15301" x="7200900" y="3629025"/>
          <p14:tracePt t="15309" x="7200900" y="3587750"/>
          <p14:tracePt t="15317" x="7200900" y="3563938"/>
          <p14:tracePt t="15325" x="7200900" y="3548063"/>
          <p14:tracePt t="15333" x="7200900" y="3540125"/>
          <p14:tracePt t="15341" x="7200900" y="3532188"/>
          <p14:tracePt t="15358" x="7200900" y="3524250"/>
          <p14:tracePt t="15365" x="7200900" y="3516313"/>
          <p14:tracePt t="15376" x="7200900" y="3508375"/>
          <p14:tracePt t="15385" x="7200900" y="3492500"/>
          <p14:tracePt t="15390" x="7200900" y="3484563"/>
          <p14:tracePt t="15397" x="7192963" y="3460750"/>
          <p14:tracePt t="15406" x="7177088" y="3444875"/>
          <p14:tracePt t="15414" x="7161213" y="3405188"/>
          <p14:tracePt t="15421" x="7127875" y="3381375"/>
          <p14:tracePt t="15429" x="7088188" y="3349625"/>
          <p14:tracePt t="15437" x="7064375" y="3317875"/>
          <p14:tracePt t="15446" x="7040563" y="3302000"/>
          <p14:tracePt t="15454" x="7016750" y="3286125"/>
          <p14:tracePt t="15461" x="6977063" y="3270250"/>
          <p14:tracePt t="15470" x="6945313" y="3244850"/>
          <p14:tracePt t="15477" x="6905625" y="3221038"/>
          <p14:tracePt t="15486" x="6858000" y="3205163"/>
          <p14:tracePt t="15495" x="6810375" y="3181350"/>
          <p14:tracePt t="15501" x="6745288" y="3157538"/>
          <p14:tracePt t="15510" x="6689725" y="3141663"/>
          <p14:tracePt t="15517" x="6626225" y="3117850"/>
          <p14:tracePt t="15525" x="6570663" y="3101975"/>
          <p14:tracePt t="15534" x="6499225" y="3078163"/>
          <p14:tracePt t="15541" x="6434138" y="3062288"/>
          <p14:tracePt t="15549" x="6378575" y="3046413"/>
          <p14:tracePt t="15557" x="6323013" y="3038475"/>
          <p14:tracePt t="15565" x="6275388" y="3030538"/>
          <p14:tracePt t="15574" x="6243638" y="3014663"/>
          <p14:tracePt t="15581" x="6227763" y="3014663"/>
          <p14:tracePt t="15590" x="6203950" y="3014663"/>
          <p14:tracePt t="15598" x="6188075" y="3014663"/>
          <p14:tracePt t="15606" x="6164263" y="3006725"/>
          <p14:tracePt t="15613" x="6124575" y="3006725"/>
          <p14:tracePt t="15621" x="6100763" y="3006725"/>
          <p14:tracePt t="15629" x="6091238" y="3006725"/>
          <p14:tracePt t="15638" x="6083300" y="3022600"/>
          <p14:tracePt t="15645" x="6067425" y="3030538"/>
          <p14:tracePt t="15653" x="6059488" y="3030538"/>
          <p14:tracePt t="15661" x="6043613" y="3038475"/>
          <p14:tracePt t="15669" x="6027738" y="3046413"/>
          <p14:tracePt t="15677" x="6011863" y="3046413"/>
          <p14:tracePt t="15686" x="5995988" y="3054350"/>
          <p14:tracePt t="15693" x="5980113" y="3054350"/>
          <p14:tracePt t="15702" x="5964238" y="3062288"/>
          <p14:tracePt t="15709" x="5956300" y="3070225"/>
          <p14:tracePt t="15718" x="5940425" y="3070225"/>
          <p14:tracePt t="15725" x="5924550" y="3070225"/>
          <p14:tracePt t="15734" x="5908675" y="3070225"/>
          <p14:tracePt t="15741" x="5892800" y="3070225"/>
          <p14:tracePt t="15750" x="5884863" y="3086100"/>
          <p14:tracePt t="15757" x="5868988" y="3086100"/>
          <p14:tracePt t="15766" x="5853113" y="3094038"/>
          <p14:tracePt t="15773" x="5845175" y="3101975"/>
          <p14:tracePt t="15781" x="5837238" y="3101975"/>
          <p14:tracePt t="15789" x="5813425" y="3109913"/>
          <p14:tracePt t="15797" x="5805488" y="3117850"/>
          <p14:tracePt t="15806" x="5789613" y="3125788"/>
          <p14:tracePt t="15813" x="5773738" y="3125788"/>
          <p14:tracePt t="15822" x="5757863" y="3133725"/>
          <p14:tracePt t="15830" x="5740400" y="3141663"/>
          <p14:tracePt t="15837" x="5732463" y="3149600"/>
          <p14:tracePt t="15845" x="5716588" y="3149600"/>
          <p14:tracePt t="15853" x="5716588" y="3157538"/>
          <p14:tracePt t="15861" x="5700713" y="3157538"/>
          <p14:tracePt t="15877" x="5692775" y="3165475"/>
          <p14:tracePt t="15886" x="5692775" y="3173413"/>
          <p14:tracePt t="15894" x="5684838" y="3173413"/>
          <p14:tracePt t="15909" x="5676900" y="3181350"/>
          <p14:tracePt t="15925" x="5668963" y="3189288"/>
          <p14:tracePt t="15933" x="5661025" y="3189288"/>
          <p14:tracePt t="15941" x="5661025" y="3197225"/>
          <p14:tracePt t="15949" x="5645150" y="3205163"/>
          <p14:tracePt t="15965" x="5637213" y="3205163"/>
          <p14:tracePt t="15973" x="5637213" y="3213100"/>
          <p14:tracePt t="15981" x="5629275" y="3213100"/>
          <p14:tracePt t="15997" x="5629275" y="3221038"/>
          <p14:tracePt t="16006" x="5621338" y="3221038"/>
          <p14:tracePt t="16013" x="5613400" y="3228975"/>
          <p14:tracePt t="16021" x="5613400" y="3236913"/>
          <p14:tracePt t="16029" x="5605463" y="3236913"/>
          <p14:tracePt t="16037" x="5597525" y="3244850"/>
          <p14:tracePt t="16045" x="5589588" y="3252788"/>
          <p14:tracePt t="16053" x="5589588" y="3262313"/>
          <p14:tracePt t="16061" x="5581650" y="3270250"/>
          <p14:tracePt t="16069" x="5573713" y="3278188"/>
          <p14:tracePt t="16077" x="5565775" y="3278188"/>
          <p14:tracePt t="16085" x="5565775" y="3286125"/>
          <p14:tracePt t="16094" x="5565775" y="3294063"/>
          <p14:tracePt t="16101" x="5557838" y="3302000"/>
          <p14:tracePt t="16109" x="5557838" y="3317875"/>
          <p14:tracePt t="16117" x="5549900" y="3317875"/>
          <p14:tracePt t="16126" x="5549900" y="3325813"/>
          <p14:tracePt t="16133" x="5549900" y="3341688"/>
          <p14:tracePt t="16141" x="5541963" y="3349625"/>
          <p14:tracePt t="16149" x="5541963" y="3357563"/>
          <p14:tracePt t="16157" x="5541963" y="3373438"/>
          <p14:tracePt t="16165" x="5534025" y="3389313"/>
          <p14:tracePt t="16174" x="5534025" y="3405188"/>
          <p14:tracePt t="16181" x="5534025" y="3429000"/>
          <p14:tracePt t="16190" x="5541963" y="3452813"/>
          <p14:tracePt t="16197" x="5549900" y="3468688"/>
          <p14:tracePt t="16209" x="5549900" y="3484563"/>
          <p14:tracePt t="16214" x="5573713" y="3508375"/>
          <p14:tracePt t="16221" x="5573713" y="3516313"/>
          <p14:tracePt t="16229" x="5581650" y="3524250"/>
          <p14:tracePt t="16236" x="5581650" y="3532188"/>
          <p14:tracePt t="16244" x="5589588" y="3540125"/>
          <p14:tracePt t="16252" x="5605463" y="3556000"/>
          <p14:tracePt t="16260" x="5613400" y="3556000"/>
          <p14:tracePt t="16270" x="5621338" y="3563938"/>
          <p14:tracePt t="16276" x="5629275" y="3571875"/>
          <p14:tracePt t="16284" x="5637213" y="3579813"/>
          <p14:tracePt t="16292" x="5653088" y="3587750"/>
          <p14:tracePt t="16300" x="5668963" y="3595688"/>
          <p14:tracePt t="16308" x="5684838" y="3605213"/>
          <p14:tracePt t="16316" x="5708650" y="3613150"/>
          <p14:tracePt t="16324" x="5724525" y="3621088"/>
          <p14:tracePt t="16332" x="5740400" y="3636963"/>
          <p14:tracePt t="16340" x="5749925" y="3636963"/>
          <p14:tracePt t="16348" x="5765800" y="3636963"/>
          <p14:tracePt t="16356" x="5773738" y="3644900"/>
          <p14:tracePt t="16364" x="5781675" y="3652838"/>
          <p14:tracePt t="16374" x="5805488" y="3652838"/>
          <p14:tracePt t="16380" x="5829300" y="3660775"/>
          <p14:tracePt t="16388" x="5868988" y="3676650"/>
          <p14:tracePt t="16396" x="5908675" y="3684588"/>
          <p14:tracePt t="16405" x="5972175" y="3692525"/>
          <p14:tracePt t="16414" x="6027738" y="3708400"/>
          <p14:tracePt t="16423" x="6100763" y="3716338"/>
          <p14:tracePt t="16429" x="6156325" y="3716338"/>
          <p14:tracePt t="16439" x="6203950" y="3716338"/>
          <p14:tracePt t="16446" x="6227763" y="3732213"/>
          <p14:tracePt t="16455" x="6251575" y="3732213"/>
          <p14:tracePt t="16461" x="6267450" y="3732213"/>
          <p14:tracePt t="16469" x="6275388" y="3732213"/>
          <p14:tracePt t="16478" x="6299200" y="3732213"/>
          <p14:tracePt t="16486" x="6330950" y="3732213"/>
          <p14:tracePt t="16493" x="6362700" y="3732213"/>
          <p14:tracePt t="16501" x="6418263" y="3732213"/>
          <p14:tracePt t="16509" x="6459538" y="3740150"/>
          <p14:tracePt t="16517" x="6530975" y="3740150"/>
          <p14:tracePt t="16526" x="6578600" y="3740150"/>
          <p14:tracePt t="16533" x="6618288" y="3740150"/>
          <p14:tracePt t="16542" x="6650038" y="3740150"/>
          <p14:tracePt t="16549" x="6697663" y="3740150"/>
          <p14:tracePt t="16558" x="6705600" y="3740150"/>
          <p14:tracePt t="16566" x="6737350" y="3740150"/>
          <p14:tracePt t="16574" x="6769100" y="3740150"/>
          <p14:tracePt t="16582" x="6794500" y="3740150"/>
          <p14:tracePt t="16589" x="6810375" y="3740150"/>
          <p14:tracePt t="16598" x="6834188" y="3740150"/>
          <p14:tracePt t="16606" x="6842125" y="3740150"/>
          <p14:tracePt t="16613" x="6858000" y="3740150"/>
          <p14:tracePt t="16621" x="6881813" y="3740150"/>
          <p14:tracePt t="16629" x="6913563" y="3740150"/>
          <p14:tracePt t="16637" x="6945313" y="3740150"/>
          <p14:tracePt t="16645" x="6977063" y="3740150"/>
          <p14:tracePt t="16654" x="7008813" y="3740150"/>
          <p14:tracePt t="16661" x="7032625" y="3740150"/>
          <p14:tracePt t="16669" x="7056438" y="3740150"/>
          <p14:tracePt t="16677" x="7072313" y="3740150"/>
          <p14:tracePt t="16686" x="7096125" y="3732213"/>
          <p14:tracePt t="16694" x="7104063" y="3732213"/>
          <p14:tracePt t="16703" x="7112000" y="3732213"/>
          <p14:tracePt t="16710" x="7127875" y="3724275"/>
          <p14:tracePt t="16725" x="7145338" y="3724275"/>
          <p14:tracePt t="16734" x="7161213" y="3716338"/>
          <p14:tracePt t="16741" x="7169150" y="3708400"/>
          <p14:tracePt t="16750" x="7185025" y="3700463"/>
          <p14:tracePt t="16758" x="7208838" y="3692525"/>
          <p14:tracePt t="16765" x="7216775" y="3684588"/>
          <p14:tracePt t="16783" x="7224713" y="3684588"/>
          <p14:tracePt t="16790" x="7232650" y="3676650"/>
          <p14:tracePt t="16806" x="7240588" y="3676650"/>
          <p14:tracePt t="16814" x="7240588" y="3668713"/>
          <p14:tracePt t="16821" x="7248525" y="3660775"/>
          <p14:tracePt t="16838" x="7256463" y="3660775"/>
          <p14:tracePt t="16845" x="7256463" y="3652838"/>
          <p14:tracePt t="16853" x="7264400" y="3652838"/>
          <p14:tracePt t="16862" x="7272338" y="3644900"/>
          <p14:tracePt t="16877" x="7280275" y="3644900"/>
          <p14:tracePt t="16886" x="7280275" y="3636963"/>
          <p14:tracePt t="16895" x="7288213" y="3636963"/>
          <p14:tracePt t="16910" x="7296150" y="3629025"/>
          <p14:tracePt t="19646" x="7256463" y="3621088"/>
          <p14:tracePt t="19654" x="7161213" y="3587750"/>
          <p14:tracePt t="19662" x="7056438" y="3556000"/>
          <p14:tracePt t="19669" x="6992938" y="3540125"/>
          <p14:tracePt t="19678" x="6945313" y="3532188"/>
          <p14:tracePt t="19685" x="6929438" y="3516313"/>
          <p14:tracePt t="19693" x="6921500" y="3516313"/>
          <p14:tracePt t="19702" x="6905625" y="3508375"/>
          <p14:tracePt t="19710" x="6873875" y="3484563"/>
          <p14:tracePt t="19717" x="6850063" y="3484563"/>
          <p14:tracePt t="19726" x="6802438" y="3468688"/>
          <p14:tracePt t="19733" x="6769100" y="3452813"/>
          <p14:tracePt t="19742" x="6729413" y="3436938"/>
          <p14:tracePt t="19749" x="6689725" y="3413125"/>
          <p14:tracePt t="19759" x="6673850" y="3413125"/>
          <p14:tracePt t="19765" x="6657975" y="3405188"/>
          <p14:tracePt t="19774" x="6650038" y="3397250"/>
          <p14:tracePt t="19782" x="6642100" y="3397250"/>
          <p14:tracePt t="19791" x="6634163" y="3397250"/>
          <p14:tracePt t="19805" x="6626225" y="3397250"/>
          <p14:tracePt t="19813" x="6626225" y="3389313"/>
          <p14:tracePt t="19821" x="6618288" y="3381375"/>
          <p14:tracePt t="19830" x="6594475" y="3381375"/>
          <p14:tracePt t="19838" x="6578600" y="3365500"/>
          <p14:tracePt t="19845" x="6554788" y="3357563"/>
          <p14:tracePt t="19854" x="6538913" y="3349625"/>
          <p14:tracePt t="19861" x="6523038" y="3341688"/>
          <p14:tracePt t="19869" x="6499225" y="3333750"/>
          <p14:tracePt t="19878" x="6483350" y="3325813"/>
          <p14:tracePt t="19886" x="6467475" y="3317875"/>
          <p14:tracePt t="19895" x="6451600" y="3309938"/>
          <p14:tracePt t="19901" x="6434138" y="3302000"/>
          <p14:tracePt t="19910" x="6418263" y="3294063"/>
          <p14:tracePt t="19917" x="6410325" y="3294063"/>
          <p14:tracePt t="19925" x="6402388" y="3294063"/>
          <p14:tracePt t="19934" x="6394450" y="3294063"/>
          <p14:tracePt t="19941" x="6386513" y="3286125"/>
          <p14:tracePt t="19949" x="6378575" y="3286125"/>
          <p14:tracePt t="19959" x="6378575" y="3278188"/>
          <p14:tracePt t="19965" x="6362700" y="3278188"/>
          <p14:tracePt t="19974" x="6346825" y="3278188"/>
          <p14:tracePt t="19982" x="6315075" y="3278188"/>
          <p14:tracePt t="19991" x="6283325" y="3270250"/>
          <p14:tracePt t="20000" x="6259513" y="3270250"/>
          <p14:tracePt t="20007" x="6235700" y="3270250"/>
          <p14:tracePt t="20013" x="6227763" y="3270250"/>
          <p14:tracePt t="20023" x="6211888" y="3270250"/>
          <p14:tracePt t="20038" x="6203950" y="3270250"/>
          <p14:tracePt t="20046" x="6196013" y="3270250"/>
          <p14:tracePt t="20054" x="6188075" y="3270250"/>
          <p14:tracePt t="20062" x="6180138" y="3270250"/>
          <p14:tracePt t="20069" x="6156325" y="3270250"/>
          <p14:tracePt t="20078" x="6132513" y="3270250"/>
          <p14:tracePt t="20085" x="6108700" y="3270250"/>
          <p14:tracePt t="20094" x="6075363" y="3270250"/>
          <p14:tracePt t="20101" x="6051550" y="3270250"/>
          <p14:tracePt t="20109" x="6019800" y="3270250"/>
          <p14:tracePt t="20117" x="5988050" y="3270250"/>
          <p14:tracePt t="20125" x="5956300" y="3270250"/>
          <p14:tracePt t="20134" x="5940425" y="3270250"/>
          <p14:tracePt t="20141" x="5916613" y="3270250"/>
          <p14:tracePt t="20149" x="5900738" y="3270250"/>
          <p14:tracePt t="20158" x="5884863" y="3262313"/>
          <p14:tracePt t="20165" x="5868988" y="3262313"/>
          <p14:tracePt t="20174" x="5829300" y="3252788"/>
          <p14:tracePt t="20181" x="5805488" y="3252788"/>
          <p14:tracePt t="20190" x="5781675" y="3252788"/>
          <p14:tracePt t="20197" x="5765800" y="3252788"/>
          <p14:tracePt t="20208" x="5740400" y="3252788"/>
          <p14:tracePt t="20215" x="5708650" y="3244850"/>
          <p14:tracePt t="20221" x="5684838" y="3244850"/>
          <p14:tracePt t="20230" x="5668963" y="3244850"/>
          <p14:tracePt t="20237" x="5645150" y="3244850"/>
          <p14:tracePt t="20245" x="5637213" y="3244850"/>
          <p14:tracePt t="20253" x="5621338" y="3244850"/>
          <p14:tracePt t="20260" x="5613400" y="3244850"/>
          <p14:tracePt t="20276" x="5605463" y="3244850"/>
          <p14:tracePt t="20284" x="5597525" y="3244850"/>
          <p14:tracePt t="20292" x="5581650" y="3236913"/>
          <p14:tracePt t="20300" x="5573713" y="3236913"/>
          <p14:tracePt t="20308" x="5565775" y="3236913"/>
          <p14:tracePt t="20316" x="5549900" y="3228975"/>
          <p14:tracePt t="20324" x="5534025" y="3228975"/>
          <p14:tracePt t="20332" x="5518150" y="3228975"/>
          <p14:tracePt t="20340" x="5502275" y="3228975"/>
          <p14:tracePt t="20348" x="5486400" y="3228975"/>
          <p14:tracePt t="20356" x="5478463" y="3228975"/>
          <p14:tracePt t="20364" x="5470525" y="3228975"/>
          <p14:tracePt t="20381" x="5462588" y="3228975"/>
          <p14:tracePt t="20389" x="5454650" y="3228975"/>
          <p14:tracePt t="20397" x="5446713" y="3228975"/>
          <p14:tracePt t="20453" x="5438775" y="3228975"/>
          <p14:tracePt t="20534" x="5446713" y="3228975"/>
          <p14:tracePt t="20542" x="5446713" y="3236913"/>
          <p14:tracePt t="20558" x="5454650" y="3236913"/>
          <p14:tracePt t="20565" x="5462588" y="3236913"/>
          <p14:tracePt t="20573" x="5470525" y="3236913"/>
          <p14:tracePt t="20582" x="5518150" y="3236913"/>
          <p14:tracePt t="20590" x="5557838" y="3236913"/>
          <p14:tracePt t="20597" x="5613400" y="3228975"/>
          <p14:tracePt t="20606" x="5676900" y="3228975"/>
          <p14:tracePt t="20615" x="5716588" y="3228975"/>
          <p14:tracePt t="20621" x="5773738" y="3228975"/>
          <p14:tracePt t="20629" x="5821363" y="3221038"/>
          <p14:tracePt t="20638" x="5853113" y="3213100"/>
          <p14:tracePt t="20645" x="5868988" y="3205163"/>
          <p14:tracePt t="20653" x="5884863" y="3205163"/>
          <p14:tracePt t="20662" x="5900738" y="3205163"/>
          <p14:tracePt t="20669" x="5908675" y="3205163"/>
          <p14:tracePt t="20677" x="5916613" y="3205163"/>
          <p14:tracePt t="20686" x="5924550" y="3205163"/>
          <p14:tracePt t="20693" x="5924550" y="3213100"/>
          <p14:tracePt t="20703" x="5940425" y="3213100"/>
          <p14:tracePt t="20709" x="5948363" y="3221038"/>
          <p14:tracePt t="20719" x="5972175" y="3236913"/>
          <p14:tracePt t="20725" x="6003925" y="3278188"/>
          <p14:tracePt t="20733" x="6019800" y="3349625"/>
          <p14:tracePt t="20740" x="6019800" y="3381375"/>
          <p14:tracePt t="20748" x="6019800" y="3429000"/>
          <p14:tracePt t="20756" x="6027738" y="3476625"/>
          <p14:tracePt t="20764" x="6027738" y="3500438"/>
          <p14:tracePt t="20773" x="6027738" y="3516313"/>
          <p14:tracePt t="20780" x="6027738" y="3524250"/>
          <p14:tracePt t="20796" x="6027738" y="3532188"/>
          <p14:tracePt t="20820" x="6019800" y="3532188"/>
          <p14:tracePt t="20828" x="5988050" y="3516313"/>
          <p14:tracePt t="20836" x="5964238" y="3492500"/>
          <p14:tracePt t="20844" x="5924550" y="3460750"/>
          <p14:tracePt t="20852" x="5892800" y="3413125"/>
          <p14:tracePt t="20861" x="5861050" y="3365500"/>
          <p14:tracePt t="20868" x="5837238" y="3302000"/>
          <p14:tracePt t="20877" x="5821363" y="3236913"/>
          <p14:tracePt t="20884" x="5805488" y="3157538"/>
          <p14:tracePt t="20892" x="5797550" y="3094038"/>
          <p14:tracePt t="20901" x="5797550" y="2982913"/>
          <p14:tracePt t="20908" x="5797550" y="2901950"/>
          <p14:tracePt t="20916" x="5797550" y="2822575"/>
          <p14:tracePt t="20925" x="5805488" y="2751138"/>
          <p14:tracePt t="20932" x="5813425" y="2687638"/>
          <p14:tracePt t="20941" x="5821363" y="2616200"/>
          <p14:tracePt t="20948" x="5829300" y="2535238"/>
          <p14:tracePt t="20956" x="5829300" y="2479675"/>
          <p14:tracePt t="20964" x="5829300" y="2432050"/>
          <p14:tracePt t="20973" x="5829300" y="2376488"/>
          <p14:tracePt t="20980" x="5829300" y="2320925"/>
          <p14:tracePt t="20989" x="5829300" y="2281238"/>
          <p14:tracePt t="20996" x="5837238" y="2216150"/>
          <p14:tracePt t="21005" x="5853113" y="2136775"/>
          <p14:tracePt t="21013" x="5861050" y="2025650"/>
          <p14:tracePt t="21021" x="5876925" y="1946275"/>
          <p14:tracePt t="21029" x="5892800" y="1865313"/>
          <p14:tracePt t="21037" x="5908675" y="1809750"/>
          <p14:tracePt t="21045" x="5908675" y="1746250"/>
          <p14:tracePt t="21052" x="5916613" y="1706563"/>
          <p14:tracePt t="21061" x="5916613" y="1674813"/>
          <p14:tracePt t="21069" x="5916613" y="1643063"/>
          <p14:tracePt t="21076" x="5908675" y="1611313"/>
          <p14:tracePt t="21085" x="5900738" y="1587500"/>
          <p14:tracePt t="21093" x="5892800" y="1571625"/>
          <p14:tracePt t="21101" x="5884863" y="1547813"/>
          <p14:tracePt t="21109" x="5876925" y="1530350"/>
          <p14:tracePt t="21117" x="5868988" y="1514475"/>
          <p14:tracePt t="21125" x="5853113" y="1498600"/>
          <p14:tracePt t="21133" x="5837238" y="1490663"/>
          <p14:tracePt t="21140" x="5813425" y="1474788"/>
          <p14:tracePt t="21149" x="5789613" y="1466850"/>
          <p14:tracePt t="21158" x="5773738" y="1443038"/>
          <p14:tracePt t="21165" x="5749925" y="1435100"/>
          <p14:tracePt t="21173" x="5708650" y="1419225"/>
          <p14:tracePt t="21181" x="5692775" y="1411288"/>
          <p14:tracePt t="21189" x="5668963" y="1387475"/>
          <p14:tracePt t="21198" x="5645150" y="1379538"/>
          <p14:tracePt t="21205" x="5621338" y="1371600"/>
          <p14:tracePt t="21213" x="5605463" y="1355725"/>
          <p14:tracePt t="21221" x="5589588" y="1355725"/>
          <p14:tracePt t="21229" x="5581650" y="1347788"/>
          <p14:tracePt t="21253" x="5573713" y="1347788"/>
          <p14:tracePt t="21277" x="5573713" y="1339850"/>
          <p14:tracePt t="21285" x="5565775" y="1339850"/>
          <p14:tracePt t="21293" x="5557838" y="1339850"/>
          <p14:tracePt t="21301" x="5541963" y="1331913"/>
          <p14:tracePt t="21309" x="5534025" y="1331913"/>
          <p14:tracePt t="21317" x="5518150" y="1323975"/>
          <p14:tracePt t="21325" x="5510213" y="1323975"/>
          <p14:tracePt t="21333" x="5502275" y="1323975"/>
          <p14:tracePt t="21341" x="5494338" y="1323975"/>
          <p14:tracePt t="21349" x="5486400" y="1323975"/>
          <p14:tracePt t="21366" x="5478463" y="1323975"/>
          <p14:tracePt t="21389" x="5470525" y="1323975"/>
          <p14:tracePt t="21397" x="5446713" y="1323975"/>
          <p14:tracePt t="21406" x="5407025" y="1323975"/>
          <p14:tracePt t="21413" x="5381625" y="1323975"/>
          <p14:tracePt t="21421" x="5349875" y="1331913"/>
          <p14:tracePt t="21429" x="5326063" y="1331913"/>
          <p14:tracePt t="21437" x="5302250" y="1347788"/>
          <p14:tracePt t="21445" x="5278438" y="1347788"/>
          <p14:tracePt t="21453" x="5262563" y="1355725"/>
          <p14:tracePt t="21461" x="5246688" y="1363663"/>
          <p14:tracePt t="21469" x="5246688" y="1371600"/>
          <p14:tracePt t="21477" x="5238750" y="1371600"/>
          <p14:tracePt t="21485" x="5230813" y="1371600"/>
          <p14:tracePt t="21493" x="5222875" y="1371600"/>
          <p14:tracePt t="21501" x="5222875" y="1379538"/>
          <p14:tracePt t="21517" x="5214938" y="1379538"/>
          <p14:tracePt t="21533" x="5207000" y="1379538"/>
          <p14:tracePt t="21549" x="5207000" y="1387475"/>
          <p14:tracePt t="21558" x="5199063" y="1387475"/>
          <p14:tracePt t="21565" x="5191125" y="1387475"/>
          <p14:tracePt t="21573" x="5191125" y="1395413"/>
          <p14:tracePt t="21581" x="5191125" y="1403350"/>
          <p14:tracePt t="21589" x="5183188" y="1411288"/>
          <p14:tracePt t="21598" x="5175250" y="1419225"/>
          <p14:tracePt t="21605" x="5167313" y="1435100"/>
          <p14:tracePt t="21613" x="5159375" y="1443038"/>
          <p14:tracePt t="21621" x="5151438" y="1450975"/>
          <p14:tracePt t="21629" x="5143500" y="1466850"/>
          <p14:tracePt t="21637" x="5119688" y="1490663"/>
          <p14:tracePt t="21645" x="5111750" y="1506538"/>
          <p14:tracePt t="21653" x="5095875" y="1522413"/>
          <p14:tracePt t="21662" x="5080000" y="1555750"/>
          <p14:tracePt t="21669" x="5064125" y="1579563"/>
          <p14:tracePt t="21677" x="5038725" y="1627188"/>
          <p14:tracePt t="21686" x="5022850" y="1682750"/>
          <p14:tracePt t="21693" x="5014913" y="1738313"/>
          <p14:tracePt t="21701" x="4999038" y="1801813"/>
          <p14:tracePt t="21710" x="4999038" y="1873250"/>
          <p14:tracePt t="21717" x="4991100" y="1954213"/>
          <p14:tracePt t="21725" x="4999038" y="2057400"/>
          <p14:tracePt t="21732" x="5056188" y="2184400"/>
          <p14:tracePt t="21740" x="5159375" y="2392363"/>
          <p14:tracePt t="21748" x="5254625" y="2566988"/>
          <p14:tracePt t="21756" x="5278438" y="2624138"/>
          <p14:tracePt t="21765" x="5310188" y="2711450"/>
          <p14:tracePt t="21772" x="5318125" y="2743200"/>
          <p14:tracePt t="21780" x="5326063" y="2759075"/>
          <p14:tracePt t="21788" x="5326063" y="2774950"/>
          <p14:tracePt t="21796" x="5326063" y="2782888"/>
          <p14:tracePt t="21805" x="5334000" y="2790825"/>
          <p14:tracePt t="21813" x="5334000" y="2806700"/>
          <p14:tracePt t="21821" x="5341938" y="2814638"/>
          <p14:tracePt t="21829" x="5341938" y="2822575"/>
          <p14:tracePt t="21837" x="5349875" y="2830513"/>
          <p14:tracePt t="21845" x="5357813" y="2846388"/>
          <p14:tracePt t="21853" x="5357813" y="2870200"/>
          <p14:tracePt t="21861" x="5357813" y="2886075"/>
          <p14:tracePt t="21869" x="5365750" y="2901950"/>
          <p14:tracePt t="21876" x="5373688" y="2935288"/>
          <p14:tracePt t="21884" x="5381625" y="2959100"/>
          <p14:tracePt t="21893" x="5389563" y="2998788"/>
          <p14:tracePt t="21901" x="5397500" y="3030538"/>
          <p14:tracePt t="21909" x="5422900" y="3078163"/>
          <p14:tracePt t="21917" x="5446713" y="3117850"/>
          <p14:tracePt t="21925" x="5454650" y="3133725"/>
          <p14:tracePt t="21933" x="5486400" y="3157538"/>
          <p14:tracePt t="21941" x="5494338" y="3181350"/>
          <p14:tracePt t="21949" x="5510213" y="3181350"/>
          <p14:tracePt t="21957" x="5510213" y="3197225"/>
          <p14:tracePt t="21965" x="5518150" y="3197225"/>
          <p14:tracePt t="21982" x="5526088" y="3205163"/>
          <p14:tracePt t="21989" x="5534025" y="3205163"/>
          <p14:tracePt t="21997" x="5565775" y="3228975"/>
          <p14:tracePt t="22005" x="5629275" y="3262313"/>
          <p14:tracePt t="22013" x="5668963" y="3278188"/>
          <p14:tracePt t="22021" x="5708650" y="3302000"/>
          <p14:tracePt t="22029" x="5757863" y="3325813"/>
          <p14:tracePt t="22037" x="5789613" y="3333750"/>
          <p14:tracePt t="22046" x="5813425" y="3341688"/>
          <p14:tracePt t="22054" x="5821363" y="3349625"/>
          <p14:tracePt t="22061" x="5829300" y="3349625"/>
          <p14:tracePt t="22069" x="5837238" y="3349625"/>
          <p14:tracePt t="22077" x="5861050" y="3357563"/>
          <p14:tracePt t="22085" x="5900738" y="3365500"/>
          <p14:tracePt t="22093" x="5956300" y="3381375"/>
          <p14:tracePt t="22101" x="6035675" y="3389313"/>
          <p14:tracePt t="22109" x="6091238" y="3397250"/>
          <p14:tracePt t="22117" x="6196013" y="3405188"/>
          <p14:tracePt t="22125" x="6338888" y="3413125"/>
          <p14:tracePt t="22133" x="6523038" y="3413125"/>
          <p14:tracePt t="22141" x="6594475" y="3405188"/>
          <p14:tracePt t="22149" x="6657975" y="3405188"/>
          <p14:tracePt t="22157" x="6729413" y="3389313"/>
          <p14:tracePt t="22165" x="6761163" y="3381375"/>
          <p14:tracePt t="22173" x="6802438" y="3381375"/>
          <p14:tracePt t="22181" x="6850063" y="3373438"/>
          <p14:tracePt t="22189" x="6905625" y="3365500"/>
          <p14:tracePt t="22197" x="6969125" y="3365500"/>
          <p14:tracePt t="22206" x="7040563" y="3357563"/>
          <p14:tracePt t="22213" x="7127875" y="3349625"/>
          <p14:tracePt t="22220" x="7208838" y="3333750"/>
          <p14:tracePt t="22228" x="7280275" y="3309938"/>
          <p14:tracePt t="22237" x="7351713" y="3286125"/>
          <p14:tracePt t="22244" x="7423150" y="3252788"/>
          <p14:tracePt t="22252" x="7486650" y="3228975"/>
          <p14:tracePt t="22260" x="7535863" y="3189288"/>
          <p14:tracePt t="22268" x="7567613" y="3165475"/>
          <p14:tracePt t="22276" x="7599363" y="3141663"/>
          <p14:tracePt t="22284" x="7615238" y="3117850"/>
          <p14:tracePt t="22292" x="7631113" y="3094038"/>
          <p14:tracePt t="22300" x="7639050" y="3070225"/>
          <p14:tracePt t="22308" x="7646988" y="3006725"/>
          <p14:tracePt t="22316" x="7646988" y="2982913"/>
          <p14:tracePt t="22324" x="7646988" y="2927350"/>
          <p14:tracePt t="22332" x="7607300" y="2838450"/>
          <p14:tracePt t="22340" x="7551738" y="2687638"/>
          <p14:tracePt t="22348" x="7470775" y="2543175"/>
          <p14:tracePt t="22356" x="7399338" y="2463800"/>
          <p14:tracePt t="22364" x="7216775" y="2257425"/>
          <p14:tracePt t="22375" x="7135813" y="2208213"/>
          <p14:tracePt t="22381" x="6937375" y="2049463"/>
          <p14:tracePt t="22390" x="6881813" y="2017713"/>
          <p14:tracePt t="22398" x="6802438" y="1962150"/>
          <p14:tracePt t="22405" x="6713538" y="1922463"/>
          <p14:tracePt t="22413" x="6642100" y="1890713"/>
          <p14:tracePt t="22421" x="6578600" y="1849438"/>
          <p14:tracePt t="22429" x="6499225" y="1817688"/>
          <p14:tracePt t="22437" x="6418263" y="1793875"/>
          <p14:tracePt t="22445" x="6307138" y="1754188"/>
          <p14:tracePt t="22453" x="6196013" y="1714500"/>
          <p14:tracePt t="22462" x="6091238" y="1690688"/>
          <p14:tracePt t="22469" x="5948363" y="1658938"/>
          <p14:tracePt t="22477" x="5884863" y="1651000"/>
          <p14:tracePt t="22485" x="5716588" y="1635125"/>
          <p14:tracePt t="22493" x="5637213" y="1627188"/>
          <p14:tracePt t="22501" x="5565775" y="1619250"/>
          <p14:tracePt t="22509" x="5534025" y="1619250"/>
          <p14:tracePt t="22541" x="5526088" y="1619250"/>
          <p14:tracePt t="22549" x="5518150" y="1619250"/>
          <p14:tracePt t="22557" x="5494338" y="1635125"/>
          <p14:tracePt t="22565" x="5454650" y="1643063"/>
          <p14:tracePt t="22574" x="5414963" y="1674813"/>
          <p14:tracePt t="22581" x="5381625" y="1690688"/>
          <p14:tracePt t="22589" x="5349875" y="1714500"/>
          <p14:tracePt t="22597" x="5326063" y="1738313"/>
          <p14:tracePt t="22606" x="5310188" y="1770063"/>
          <p14:tracePt t="22613" x="5302250" y="1809750"/>
          <p14:tracePt t="22621" x="5310188" y="1865313"/>
          <p14:tracePt t="22629" x="5326063" y="1914525"/>
          <p14:tracePt t="22637" x="5341938" y="1946275"/>
          <p14:tracePt t="22645" x="5365750" y="1978025"/>
          <p14:tracePt t="22654" x="5365750" y="1993900"/>
          <p14:tracePt t="22661" x="5381625" y="2009775"/>
          <p14:tracePt t="22670" x="5381625" y="2025650"/>
          <p14:tracePt t="22677" x="5397500" y="2041525"/>
          <p14:tracePt t="22685" x="5407025" y="2049463"/>
          <p14:tracePt t="22701" x="5414963" y="2049463"/>
          <p14:tracePt t="22710" x="5414963" y="2057400"/>
          <p14:tracePt t="22718" x="5422900" y="2057400"/>
          <p14:tracePt t="22726" x="5430838" y="2065338"/>
          <p14:tracePt t="22733" x="5438775" y="2065338"/>
          <p14:tracePt t="22742" x="5446713" y="2081213"/>
          <p14:tracePt t="22757" x="5446713" y="2089150"/>
          <p14:tracePt t="22765" x="5446713" y="2097088"/>
          <p14:tracePt t="22773" x="5446713" y="2105025"/>
          <p14:tracePt t="22782" x="5438775" y="2105025"/>
          <p14:tracePt t="22789" x="5407025" y="2105025"/>
          <p14:tracePt t="22798" x="5373688" y="2112963"/>
          <p14:tracePt t="22806" x="5326063" y="2112963"/>
          <p14:tracePt t="22813" x="5294313" y="2120900"/>
          <p14:tracePt t="22821" x="5278438" y="2128838"/>
          <p14:tracePt t="22829" x="5278438" y="2136775"/>
          <p14:tracePt t="22837" x="5278438" y="2152650"/>
          <p14:tracePt t="22845" x="5270500" y="2160588"/>
          <p14:tracePt t="22853" x="5262563" y="2168525"/>
          <p14:tracePt t="22861" x="5254625" y="2176463"/>
          <p14:tracePt t="22869" x="5246688" y="2176463"/>
          <p14:tracePt t="22877" x="5238750" y="2184400"/>
          <p14:tracePt t="22893" x="5222875" y="2184400"/>
          <p14:tracePt t="22909" x="5214938" y="2184400"/>
          <p14:tracePt t="22925" x="5207000" y="2192338"/>
          <p14:tracePt t="22949" x="5207000" y="2200275"/>
          <p14:tracePt t="22965" x="5207000" y="2208213"/>
          <p14:tracePt t="22973" x="5214938" y="2208213"/>
          <p14:tracePt t="22981" x="5214938" y="2216150"/>
          <p14:tracePt t="22989" x="5230813" y="2216150"/>
          <p14:tracePt t="23006" x="5238750" y="2224088"/>
          <p14:tracePt t="23013" x="5262563" y="2224088"/>
          <p14:tracePt t="23021" x="5278438" y="2224088"/>
          <p14:tracePt t="23030" x="5286375" y="2233613"/>
          <p14:tracePt t="23037" x="5302250" y="2241550"/>
          <p14:tracePt t="23045" x="5326063" y="2249488"/>
          <p14:tracePt t="23053" x="5357813" y="2249488"/>
          <p14:tracePt t="23061" x="5389563" y="2249488"/>
          <p14:tracePt t="23069" x="5414963" y="2257425"/>
          <p14:tracePt t="23077" x="5422900" y="2265363"/>
          <p14:tracePt t="23086" x="5430838" y="2265363"/>
          <p14:tracePt t="23101" x="5438775" y="2265363"/>
          <p14:tracePt t="23165" x="5454650" y="2273300"/>
          <p14:tracePt t="23173" x="5478463" y="2281238"/>
          <p14:tracePt t="23182" x="5494338" y="2289175"/>
          <p14:tracePt t="23189" x="5518150" y="2297113"/>
          <p14:tracePt t="23197" x="5541963" y="2305050"/>
          <p14:tracePt t="23205" x="5549900" y="2312988"/>
          <p14:tracePt t="23213" x="5581650" y="2328863"/>
          <p14:tracePt t="23221" x="5629275" y="2336800"/>
          <p14:tracePt t="23229" x="5668963" y="2336800"/>
          <p14:tracePt t="23238" x="5716588" y="2344738"/>
          <p14:tracePt t="23245" x="5749925" y="2352675"/>
          <p14:tracePt t="23254" x="5773738" y="2352675"/>
          <p14:tracePt t="23261" x="5781675" y="2352675"/>
          <p14:tracePt t="23277" x="5789613" y="2352675"/>
          <p14:tracePt t="23309" x="5789613" y="2360613"/>
          <p14:tracePt t="23317" x="5797550" y="2360613"/>
          <p14:tracePt t="23326" x="5805488" y="2360613"/>
          <p14:tracePt t="23333" x="5837238" y="2376488"/>
          <p14:tracePt t="23342" x="5892800" y="2392363"/>
          <p14:tracePt t="23349" x="5940425" y="2400300"/>
          <p14:tracePt t="23357" x="5964238" y="2408238"/>
          <p14:tracePt t="23365" x="5980113" y="2408238"/>
          <p14:tracePt t="23376" x="5995988" y="2408238"/>
          <p14:tracePt t="23645" x="5988050" y="2408238"/>
          <p14:tracePt t="23941" x="5988050" y="2400300"/>
          <p14:tracePt t="24045" x="5988050" y="2392363"/>
          <p14:tracePt t="24053" x="5995988" y="2352675"/>
          <p14:tracePt t="24061" x="6019800" y="2305050"/>
          <p14:tracePt t="24069" x="6027738" y="2281238"/>
          <p14:tracePt t="24078" x="6043613" y="2241550"/>
          <p14:tracePt t="24085" x="6059488" y="2192338"/>
          <p14:tracePt t="24093" x="6067425" y="2176463"/>
          <p14:tracePt t="24102" x="6067425" y="2152650"/>
          <p14:tracePt t="24109" x="6067425" y="2136775"/>
          <p14:tracePt t="24118" x="6067425" y="2128838"/>
          <p14:tracePt t="24125" x="6067425" y="2112963"/>
          <p14:tracePt t="24134" x="6067425" y="2097088"/>
          <p14:tracePt t="24141" x="6059488" y="2081213"/>
          <p14:tracePt t="24150" x="6043613" y="2065338"/>
          <p14:tracePt t="24158" x="6027738" y="2049463"/>
          <p14:tracePt t="24166" x="6011863" y="2041525"/>
          <p14:tracePt t="24174" x="6003925" y="2033588"/>
          <p14:tracePt t="24182" x="5995988" y="2033588"/>
          <p14:tracePt t="24208" x="5988050" y="2025650"/>
          <p14:tracePt t="24236" x="5980113" y="2025650"/>
          <p14:tracePt t="26293" x="5940425" y="2017713"/>
          <p14:tracePt t="26301" x="5884863" y="2001838"/>
          <p14:tracePt t="26309" x="5853113" y="2001838"/>
          <p14:tracePt t="26318" x="5837238" y="2001838"/>
          <p14:tracePt t="26326" x="5805488" y="1993900"/>
          <p14:tracePt t="26333" x="5773738" y="1985963"/>
          <p14:tracePt t="26342" x="5757863" y="1985963"/>
          <p14:tracePt t="26350" x="5749925" y="1978025"/>
          <p14:tracePt t="26358" x="5740400" y="1978025"/>
          <p14:tracePt t="26365" x="5724525" y="1978025"/>
          <p14:tracePt t="26374" x="5708650" y="1978025"/>
          <p14:tracePt t="26381" x="5700713" y="1978025"/>
          <p14:tracePt t="26389" x="5692775" y="1978025"/>
          <p14:tracePt t="26397" x="5684838" y="1978025"/>
          <p14:tracePt t="26405" x="5668963" y="1978025"/>
          <p14:tracePt t="26413" x="5645150" y="1978025"/>
          <p14:tracePt t="26422" x="5637213" y="1978025"/>
          <p14:tracePt t="26429" x="5629275" y="1978025"/>
          <p14:tracePt t="26437" x="5621338" y="1978025"/>
          <p14:tracePt t="26445" x="5613400" y="1978025"/>
          <p14:tracePt t="26525" x="5637213" y="1985963"/>
          <p14:tracePt t="26534" x="5684838" y="2001838"/>
          <p14:tracePt t="26541" x="5708650" y="2009775"/>
          <p14:tracePt t="26550" x="5732463" y="2017713"/>
          <p14:tracePt t="26558" x="5757863" y="2025650"/>
          <p14:tracePt t="26566" x="5781675" y="2033588"/>
          <p14:tracePt t="26574" x="5789613" y="2033588"/>
          <p14:tracePt t="26582" x="5797550" y="2041525"/>
          <p14:tracePt t="26590" x="5805488" y="2049463"/>
          <p14:tracePt t="26598" x="5821363" y="2049463"/>
          <p14:tracePt t="26606" x="5845175" y="2073275"/>
          <p14:tracePt t="26614" x="5876925" y="2089150"/>
          <p14:tracePt t="26621" x="5900738" y="2112963"/>
          <p14:tracePt t="26629" x="5940425" y="2144713"/>
          <p14:tracePt t="26639" x="5956300" y="2160588"/>
          <p14:tracePt t="26645" x="5964238" y="2176463"/>
          <p14:tracePt t="26655" x="5972175" y="2192338"/>
          <p14:tracePt t="26669" x="5980113" y="2200275"/>
          <p14:tracePt t="26764" x="5980113" y="2208213"/>
          <p14:tracePt t="26772" x="5980113" y="2216150"/>
          <p14:tracePt t="26780" x="5980113" y="2224088"/>
          <p14:tracePt t="26788" x="5980113" y="2233613"/>
          <p14:tracePt t="26798" x="5980113" y="2241550"/>
          <p14:tracePt t="26813" x="5972175" y="2249488"/>
          <p14:tracePt t="26941" x="5964238" y="2249488"/>
          <p14:tracePt t="26949" x="5956300" y="2249488"/>
          <p14:tracePt t="26958" x="5932488" y="2241550"/>
          <p14:tracePt t="26965" x="5916613" y="2241550"/>
          <p14:tracePt t="26973" x="5892800" y="2233613"/>
          <p14:tracePt t="26982" x="5884863" y="2224088"/>
          <p14:tracePt t="26990" x="5876925" y="2224088"/>
          <p14:tracePt t="26998" x="5861050" y="2216150"/>
          <p14:tracePt t="27022" x="5853113" y="2216150"/>
          <p14:tracePt t="27046" x="5845175" y="2208213"/>
          <p14:tracePt t="27055" x="5837238" y="2208213"/>
          <p14:tracePt t="27070" x="5829300" y="2208213"/>
          <p14:tracePt t="27077" x="5821363" y="2208213"/>
          <p14:tracePt t="27085" x="5813425" y="2208213"/>
          <p14:tracePt t="27117" x="5813425" y="2216150"/>
          <p14:tracePt t="27125" x="5805488" y="2249488"/>
          <p14:tracePt t="27132" x="5797550" y="2297113"/>
          <p14:tracePt t="27140" x="5781675" y="2352675"/>
          <p14:tracePt t="27149" x="5765800" y="2424113"/>
          <p14:tracePt t="27156" x="5740400" y="2487613"/>
          <p14:tracePt t="27164" x="5732463" y="2566988"/>
          <p14:tracePt t="27172" x="5716588" y="2727325"/>
          <p14:tracePt t="27181" x="5716588" y="2790825"/>
          <p14:tracePt t="27189" x="5757863" y="2919413"/>
          <p14:tracePt t="27197" x="5813425" y="3054350"/>
          <p14:tracePt t="27205" x="5845175" y="3141663"/>
          <p14:tracePt t="27212" x="5876925" y="3221038"/>
          <p14:tracePt t="27221" x="5900738" y="3286125"/>
          <p14:tracePt t="27228" x="5908675" y="3333750"/>
          <p14:tracePt t="27236" x="5932488" y="3381375"/>
          <p14:tracePt t="27244" x="5932488" y="3413125"/>
          <p14:tracePt t="27253" x="5940425" y="3436938"/>
          <p14:tracePt t="27260" x="5956300" y="3476625"/>
          <p14:tracePt t="27269" x="5964238" y="3548063"/>
          <p14:tracePt t="27277" x="5980113" y="3587750"/>
          <p14:tracePt t="27284" x="5995988" y="3629025"/>
          <p14:tracePt t="27293" x="6011863" y="3652838"/>
          <p14:tracePt t="27301" x="6027738" y="3676650"/>
          <p14:tracePt t="27309" x="6035675" y="3692525"/>
          <p14:tracePt t="27317" x="6043613" y="3700463"/>
          <p14:tracePt t="27365" x="6019800" y="3684588"/>
          <p14:tracePt t="27374" x="6011863" y="3676650"/>
          <p14:tracePt t="27381" x="6003925" y="3668713"/>
          <p14:tracePt t="27389" x="5995988" y="3668713"/>
          <p14:tracePt t="27397" x="5988050" y="3660775"/>
          <p14:tracePt t="27406" x="5980113" y="3652838"/>
          <p14:tracePt t="27421" x="5972175" y="3636963"/>
          <p14:tracePt t="27428" x="5956300" y="3613150"/>
          <p14:tracePt t="27437" x="5948363" y="3587750"/>
          <p14:tracePt t="27444" x="5948363" y="3556000"/>
          <p14:tracePt t="27452" x="5924550" y="3516313"/>
          <p14:tracePt t="27461" x="5916613" y="3492500"/>
          <p14:tracePt t="27469" x="5908675" y="3452813"/>
          <p14:tracePt t="27477" x="5892800" y="3413125"/>
          <p14:tracePt t="27485" x="5884863" y="3373438"/>
          <p14:tracePt t="27492" x="5853113" y="3341688"/>
          <p14:tracePt t="27500" x="5837238" y="3309938"/>
          <p14:tracePt t="27508" x="5829300" y="3286125"/>
          <p14:tracePt t="27517" x="5829300" y="3278188"/>
          <p14:tracePt t="27525" x="5829300" y="3270250"/>
          <p14:tracePt t="27548" x="5821363" y="3270250"/>
          <p14:tracePt t="27581" x="5813425" y="3270250"/>
          <p14:tracePt t="27598" x="5805488" y="3270250"/>
          <p14:tracePt t="27621" x="5805488" y="3262313"/>
          <p14:tracePt t="27710" x="5813425" y="3270250"/>
          <p14:tracePt t="27717" x="5821363" y="3278188"/>
          <p14:tracePt t="27726" x="5837238" y="3286125"/>
          <p14:tracePt t="27733" x="5853113" y="3302000"/>
          <p14:tracePt t="27741" x="5876925" y="3309938"/>
          <p14:tracePt t="27749" x="5892800" y="3325813"/>
          <p14:tracePt t="27758" x="5900738" y="3333750"/>
          <p14:tracePt t="27766" x="5916613" y="3341688"/>
          <p14:tracePt t="27773" x="5932488" y="3349625"/>
          <p14:tracePt t="27781" x="5940425" y="3365500"/>
          <p14:tracePt t="27790" x="5956300" y="3365500"/>
          <p14:tracePt t="27797" x="5964238" y="3373438"/>
          <p14:tracePt t="27807" x="5972175" y="3373438"/>
          <p14:tracePt t="27813" x="5980113" y="3381375"/>
          <p14:tracePt t="27823" x="5980113" y="3389313"/>
          <p14:tracePt t="27830" x="5988050" y="3397250"/>
          <p14:tracePt t="27837" x="5995988" y="3421063"/>
          <p14:tracePt t="27845" x="6003925" y="3452813"/>
          <p14:tracePt t="27853" x="6011863" y="3492500"/>
          <p14:tracePt t="27862" x="6011863" y="3524250"/>
          <p14:tracePt t="27869" x="6019800" y="3548063"/>
          <p14:tracePt t="27877" x="6019800" y="3571875"/>
          <p14:tracePt t="27886" x="6019800" y="3605213"/>
          <p14:tracePt t="27894" x="6019800" y="3644900"/>
          <p14:tracePt t="27903" x="6019800" y="3692525"/>
          <p14:tracePt t="27909" x="6011863" y="3756025"/>
          <p14:tracePt t="27918" x="6003925" y="3795713"/>
          <p14:tracePt t="27925" x="6003925" y="3843338"/>
          <p14:tracePt t="27935" x="6003925" y="3898900"/>
          <p14:tracePt t="27941" x="6003925" y="3938588"/>
          <p14:tracePt t="27949" x="6003925" y="3987800"/>
          <p14:tracePt t="27958" x="6003925" y="4027488"/>
          <p14:tracePt t="27967" x="6003925" y="4051300"/>
          <p14:tracePt t="27973" x="6003925" y="4067175"/>
          <p14:tracePt t="27982" x="6003925" y="4075113"/>
          <p14:tracePt t="27991" x="6003925" y="4083050"/>
          <p14:tracePt t="27997" x="6003925" y="4098925"/>
          <p14:tracePt t="28006" x="6011863" y="4098925"/>
          <p14:tracePt t="28013" x="6019800" y="4106863"/>
          <p14:tracePt t="28023" x="6027738" y="4114800"/>
          <p14:tracePt t="28030" x="6027738" y="4122738"/>
          <p14:tracePt t="28118" x="6035675" y="4130675"/>
          <p14:tracePt t="28125" x="6035675" y="4138613"/>
          <p14:tracePt t="28133" x="6043613" y="4146550"/>
          <p14:tracePt t="28142" x="6059488" y="4162425"/>
          <p14:tracePt t="28151" x="6059488" y="4170363"/>
          <p14:tracePt t="28158" x="6067425" y="4178300"/>
          <p14:tracePt t="28182" x="6075363" y="4178300"/>
          <p14:tracePt t="28244" x="6075363" y="4170363"/>
          <p14:tracePt t="28292" x="6075363" y="4162425"/>
          <p14:tracePt t="28301" x="6075363" y="4154488"/>
          <p14:tracePt t="28317" x="6075363" y="4146550"/>
          <p14:tracePt t="28325" x="6075363" y="4138613"/>
          <p14:tracePt t="28344" x="6075363" y="4130675"/>
          <p14:tracePt t="28358" x="6075363" y="4122738"/>
          <p14:tracePt t="28390" x="6075363" y="4114800"/>
          <p14:tracePt t="28437" x="6075363" y="4106863"/>
          <p14:tracePt t="28646" x="6075363" y="4098925"/>
          <p14:tracePt t="28653" x="6083300" y="4098925"/>
          <p14:tracePt t="28661" x="6091238" y="4098925"/>
          <p14:tracePt t="28671" x="6100763" y="4090988"/>
          <p14:tracePt t="28677" x="6116638" y="4083050"/>
          <p14:tracePt t="28685" x="6124575" y="4083050"/>
          <p14:tracePt t="28693" x="6132513" y="4075113"/>
          <p14:tracePt t="28702" x="6140450" y="4067175"/>
          <p14:tracePt t="28709" x="6148388" y="4067175"/>
          <p14:tracePt t="28717" x="6156325" y="4059238"/>
          <p14:tracePt t="28726" x="6164263" y="4059238"/>
          <p14:tracePt t="28733" x="6172200" y="4051300"/>
          <p14:tracePt t="28741" x="6188075" y="4051300"/>
          <p14:tracePt t="28749" x="6203950" y="4043363"/>
          <p14:tracePt t="28756" x="6219825" y="4027488"/>
          <p14:tracePt t="28765" x="6235700" y="4019550"/>
          <p14:tracePt t="28773" x="6251575" y="4003675"/>
          <p14:tracePt t="28781" x="6275388" y="3979863"/>
          <p14:tracePt t="28789" x="6291263" y="3971925"/>
          <p14:tracePt t="28796" x="6299200" y="3956050"/>
          <p14:tracePt t="28804" x="6315075" y="3930650"/>
          <p14:tracePt t="28813" x="6323013" y="3914775"/>
          <p14:tracePt t="28820" x="6346825" y="3883025"/>
          <p14:tracePt t="28829" x="6354763" y="3835400"/>
          <p14:tracePt t="28836" x="6378575" y="3787775"/>
          <p14:tracePt t="28845" x="6386513" y="3748088"/>
          <p14:tracePt t="28852" x="6394450" y="3684588"/>
          <p14:tracePt t="28861" x="6394450" y="3644900"/>
          <p14:tracePt t="28868" x="6394450" y="3636963"/>
          <p14:tracePt t="28877" x="6394450" y="3629025"/>
          <p14:tracePt t="28884" x="6394450" y="3621088"/>
          <p14:tracePt t="28892" x="6394450" y="3605213"/>
          <p14:tracePt t="28908" x="6394450" y="3587750"/>
          <p14:tracePt t="28916" x="6394450" y="3571875"/>
          <p14:tracePt t="28924" x="6402388" y="3571875"/>
          <p14:tracePt t="28933" x="6402388" y="3556000"/>
          <p14:tracePt t="28940" x="6410325" y="3548063"/>
          <p14:tracePt t="28957" x="6410325" y="3532188"/>
          <p14:tracePt t="28966" x="6410325" y="3500438"/>
          <p14:tracePt t="28996" x="6418263" y="3492500"/>
          <p14:tracePt t="29014" x="6434138" y="3484563"/>
          <p14:tracePt t="29021" x="6467475" y="3468688"/>
          <p14:tracePt t="29030" x="6491288" y="3460750"/>
          <p14:tracePt t="29037" x="6530975" y="3429000"/>
          <p14:tracePt t="29045" x="6554788" y="3413125"/>
          <p14:tracePt t="29054" x="6586538" y="3389313"/>
          <p14:tracePt t="29061" x="6602413" y="3373438"/>
          <p14:tracePt t="29070" x="6626225" y="3365500"/>
          <p14:tracePt t="29077" x="6634163" y="3365500"/>
          <p14:tracePt t="29086" x="6650038" y="3357563"/>
          <p14:tracePt t="29093" x="6665913" y="3357563"/>
          <p14:tracePt t="29101" x="6673850" y="3357563"/>
          <p14:tracePt t="29109" x="6689725" y="3357563"/>
          <p14:tracePt t="29117" x="6705600" y="3357563"/>
          <p14:tracePt t="29125" x="6721475" y="3357563"/>
          <p14:tracePt t="29133" x="6737350" y="3357563"/>
          <p14:tracePt t="29157" x="6745288" y="3357563"/>
          <p14:tracePt t="29341" x="6761163" y="3357563"/>
          <p14:tracePt t="29350" x="6769100" y="3357563"/>
          <p14:tracePt t="29358" x="6784975" y="3373438"/>
          <p14:tracePt t="29367" x="6794500" y="3381375"/>
          <p14:tracePt t="29378" x="6802438" y="3413125"/>
          <p14:tracePt t="29387" x="6810375" y="3460750"/>
          <p14:tracePt t="29395" x="6810375" y="3484563"/>
          <p14:tracePt t="29402" x="6810375" y="3540125"/>
          <p14:tracePt t="29415" x="6810375" y="3676650"/>
          <p14:tracePt t="29423" x="6818313" y="3724275"/>
          <p14:tracePt t="29430" x="6826250" y="3779838"/>
          <p14:tracePt t="29437" x="6842125" y="3827463"/>
          <p14:tracePt t="29445" x="6842125" y="3851275"/>
          <p14:tracePt t="29453" x="6858000" y="3875088"/>
          <p14:tracePt t="29462" x="6865938" y="3883025"/>
          <p14:tracePt t="29470" x="6865938" y="3890963"/>
          <p14:tracePt t="29477" x="6865938" y="3898900"/>
          <p14:tracePt t="29493" x="6865938" y="3906838"/>
          <p14:tracePt t="29502" x="6865938" y="3922713"/>
          <p14:tracePt t="29509" x="6865938" y="3938588"/>
          <p14:tracePt t="29517" x="6865938" y="3963988"/>
          <p14:tracePt t="29526" x="6865938" y="3995738"/>
          <p14:tracePt t="29533" x="6873875" y="4019550"/>
          <p14:tracePt t="29541" x="6873875" y="4035425"/>
          <p14:tracePt t="29548" x="6881813" y="4043363"/>
          <p14:tracePt t="29556" x="6881813" y="4059238"/>
          <p14:tracePt t="29572" x="6881813" y="4067175"/>
          <p14:tracePt t="29580" x="6881813" y="4083050"/>
          <p14:tracePt t="29596" x="6881813" y="4090988"/>
          <p14:tracePt t="29612" x="6881813" y="4098925"/>
          <p14:tracePt t="30022" x="6873875" y="4090988"/>
          <p14:tracePt t="30029" x="6865938" y="4090988"/>
          <p14:tracePt t="30037" x="6842125" y="4083050"/>
          <p14:tracePt t="30046" x="6826250" y="4075113"/>
          <p14:tracePt t="30054" x="6810375" y="4067175"/>
          <p14:tracePt t="30062" x="6794500" y="4067175"/>
          <p14:tracePt t="30069" x="6784975" y="4067175"/>
          <p14:tracePt t="30077" x="6761163" y="4059238"/>
          <p14:tracePt t="30086" x="6737350" y="4051300"/>
          <p14:tracePt t="30093" x="6721475" y="4043363"/>
          <p14:tracePt t="30102" x="6705600" y="4043363"/>
          <p14:tracePt t="30109" x="6697663" y="4043363"/>
          <p14:tracePt t="30118" x="6673850" y="4043363"/>
          <p14:tracePt t="30125" x="6634163" y="4035425"/>
          <p14:tracePt t="30133" x="6602413" y="4027488"/>
          <p14:tracePt t="30142" x="6546850" y="4019550"/>
          <p14:tracePt t="30149" x="6523038" y="4019550"/>
          <p14:tracePt t="30158" x="6483350" y="4011613"/>
          <p14:tracePt t="30165" x="6459538" y="4003675"/>
          <p14:tracePt t="30173" x="6442075" y="4003675"/>
          <p14:tracePt t="30181" x="6434138" y="4003675"/>
          <p14:tracePt t="30189" x="6418263" y="4003675"/>
          <p14:tracePt t="30207" x="6410325" y="4003675"/>
          <p14:tracePt t="30213" x="6402388" y="4003675"/>
          <p14:tracePt t="30220" x="6386513" y="4003675"/>
          <p14:tracePt t="30228" x="6370638" y="4003675"/>
          <p14:tracePt t="30236" x="6346825" y="4003675"/>
          <p14:tracePt t="30244" x="6323013" y="4003675"/>
          <p14:tracePt t="30252" x="6291263" y="3995738"/>
          <p14:tracePt t="30260" x="6267450" y="3987800"/>
          <p14:tracePt t="30268" x="6219825" y="3979863"/>
          <p14:tracePt t="30276" x="6188075" y="3963988"/>
          <p14:tracePt t="30284" x="6164263" y="3963988"/>
          <p14:tracePt t="30292" x="6148388" y="3963988"/>
          <p14:tracePt t="30301" x="6132513" y="3956050"/>
          <p14:tracePt t="30324" x="6124575" y="3956050"/>
          <p14:tracePt t="30332" x="6108700" y="3948113"/>
          <p14:tracePt t="30340" x="6100763" y="3948113"/>
          <p14:tracePt t="30349" x="6083300" y="3938588"/>
          <p14:tracePt t="30358" x="6067425" y="3938588"/>
          <p14:tracePt t="30366" x="6051550" y="3938588"/>
          <p14:tracePt t="30373" x="6043613" y="3930650"/>
          <p14:tracePt t="30382" x="6035675" y="3922713"/>
          <p14:tracePt t="30391" x="6019800" y="3922713"/>
          <p14:tracePt t="30397" x="6011863" y="3922713"/>
          <p14:tracePt t="30409" x="6003925" y="3914775"/>
          <p14:tracePt t="30423" x="5988050" y="3906838"/>
          <p14:tracePt t="30435" x="5972175" y="3906838"/>
          <p14:tracePt t="30445" x="5964238" y="3898900"/>
          <p14:tracePt t="31054" x="5964238" y="3883025"/>
          <p14:tracePt t="31062" x="5964238" y="3851275"/>
          <p14:tracePt t="31069" x="5956300" y="3819525"/>
          <p14:tracePt t="31078" x="5948363" y="3787775"/>
          <p14:tracePt t="31085" x="5940425" y="3740150"/>
          <p14:tracePt t="31094" x="5932488" y="3708400"/>
          <p14:tracePt t="31101" x="5932488" y="3676650"/>
          <p14:tracePt t="31109" x="5916613" y="3644900"/>
          <p14:tracePt t="31118" x="5916613" y="3629025"/>
          <p14:tracePt t="31125" x="5908675" y="3621088"/>
          <p14:tracePt t="31134" x="5908675" y="3605213"/>
          <p14:tracePt t="31150" x="5900738" y="3595688"/>
          <p14:tracePt t="31158" x="5900738" y="3579813"/>
          <p14:tracePt t="31165" x="5892800" y="3563938"/>
          <p14:tracePt t="31173" x="5884863" y="3556000"/>
          <p14:tracePt t="31182" x="5876925" y="3540125"/>
          <p14:tracePt t="31190" x="5861050" y="3516313"/>
          <p14:tracePt t="31197" x="5853113" y="3500438"/>
          <p14:tracePt t="31206" x="5837238" y="3484563"/>
          <p14:tracePt t="31213" x="5829300" y="3468688"/>
          <p14:tracePt t="31222" x="5813425" y="3444875"/>
          <p14:tracePt t="31229" x="5789613" y="3429000"/>
          <p14:tracePt t="31238" x="5773738" y="3413125"/>
          <p14:tracePt t="31246" x="5765800" y="3397250"/>
          <p14:tracePt t="31254" x="5740400" y="3389313"/>
          <p14:tracePt t="31261" x="5732463" y="3373438"/>
          <p14:tracePt t="31269" x="5716588" y="3365500"/>
          <p14:tracePt t="31279" x="5700713" y="3349625"/>
          <p14:tracePt t="31285" x="5692775" y="3349625"/>
          <p14:tracePt t="31293" x="5676900" y="3333750"/>
          <p14:tracePt t="31302" x="5668963" y="3333750"/>
          <p14:tracePt t="31309" x="5661025" y="3317875"/>
          <p14:tracePt t="31317" x="5645150" y="3309938"/>
          <p14:tracePt t="31325" x="5637213" y="3309938"/>
          <p14:tracePt t="31333" x="5629275" y="3302000"/>
          <p14:tracePt t="31685" x="5629275" y="3317875"/>
          <p14:tracePt t="31694" x="5629275" y="3333750"/>
          <p14:tracePt t="31701" x="5629275" y="3349625"/>
          <p14:tracePt t="31710" x="5621338" y="3373438"/>
          <p14:tracePt t="31717" x="5605463" y="3389313"/>
          <p14:tracePt t="31726" x="5605463" y="3413125"/>
          <p14:tracePt t="31735" x="5597525" y="3429000"/>
          <p14:tracePt t="31741" x="5589588" y="3436938"/>
          <p14:tracePt t="31751" x="5589588" y="3444875"/>
          <p14:tracePt t="31758" x="5581650" y="3452813"/>
          <p14:tracePt t="31766" x="5581650" y="3460750"/>
          <p14:tracePt t="31781" x="5573713" y="3468688"/>
          <p14:tracePt t="31813" x="5573713" y="3476625"/>
          <p14:tracePt t="31823" x="5573713" y="3484563"/>
          <p14:tracePt t="31830" x="5573713" y="3492500"/>
          <p14:tracePt t="31837" x="5573713" y="3508375"/>
          <p14:tracePt t="31846" x="5573713" y="3516313"/>
          <p14:tracePt t="31854" x="5573713" y="3532188"/>
          <p14:tracePt t="31862" x="5581650" y="3540125"/>
          <p14:tracePt t="31870" x="5589588" y="3556000"/>
          <p14:tracePt t="31878" x="5589588" y="3563938"/>
          <p14:tracePt t="31885" x="5597525" y="3571875"/>
          <p14:tracePt t="31919" x="5597525" y="3579813"/>
          <p14:tracePt t="33054" x="5605463" y="3579813"/>
          <p14:tracePt t="33069" x="5613400" y="3579813"/>
          <p14:tracePt t="37967" x="5629275" y="3579813"/>
          <p14:tracePt t="37973" x="5692775" y="3579813"/>
          <p14:tracePt t="37982" x="5829300" y="3605213"/>
          <p14:tracePt t="37990" x="5988050" y="3613150"/>
          <p14:tracePt t="37998" x="6211888" y="3629025"/>
          <p14:tracePt t="38007" x="6538913" y="3629025"/>
          <p14:tracePt t="38014" x="6697663" y="3621088"/>
          <p14:tracePt t="38022" x="6897688" y="3595688"/>
          <p14:tracePt t="38030" x="7080250" y="3587750"/>
          <p14:tracePt t="38038" x="7264400" y="3563938"/>
          <p14:tracePt t="38045" x="7423150" y="3556000"/>
          <p14:tracePt t="38054" x="7599363" y="3540125"/>
          <p14:tracePt t="38061" x="7686675" y="3540125"/>
          <p14:tracePt t="38069" x="7789863" y="3532188"/>
          <p14:tracePt t="38078" x="7926388" y="3532188"/>
          <p14:tracePt t="38085" x="8005763" y="3532188"/>
          <p14:tracePt t="38094" x="8069263" y="3532188"/>
          <p14:tracePt t="38101" x="8148638" y="3532188"/>
          <p14:tracePt t="38110" x="8245475" y="3556000"/>
          <p14:tracePt t="38117" x="8308975" y="3556000"/>
          <p14:tracePt t="38124" x="8372475" y="3571875"/>
          <p14:tracePt t="38133" x="8459788" y="3579813"/>
          <p14:tracePt t="38140" x="8499475" y="3587750"/>
          <p14:tracePt t="38148" x="8548688" y="3587750"/>
          <p14:tracePt t="38156" x="8588375" y="3587750"/>
          <p14:tracePt t="38165" x="8604250" y="3587750"/>
          <p14:tracePt t="38172" x="8667750" y="3587750"/>
          <p14:tracePt t="38180" x="8731250" y="3587750"/>
          <p14:tracePt t="38189" x="8786813" y="3571875"/>
          <p14:tracePt t="38197" x="8842375" y="3532188"/>
          <p14:tracePt t="38205" x="8891588" y="3500438"/>
          <p14:tracePt t="38212" x="8923338" y="3484563"/>
          <p14:tracePt t="38220" x="8963025" y="3421063"/>
          <p14:tracePt t="38229" x="8994775" y="3373438"/>
          <p14:tracePt t="38236" x="9018588" y="3302000"/>
          <p14:tracePt t="38244" x="9034463" y="3213100"/>
          <p14:tracePt t="38252" x="9034463" y="3149600"/>
          <p14:tracePt t="38260" x="9034463" y="3094038"/>
          <p14:tracePt t="38268" x="9002713" y="3022600"/>
          <p14:tracePt t="38276" x="8970963" y="2951163"/>
          <p14:tracePt t="38284" x="8947150" y="2894013"/>
          <p14:tracePt t="38292" x="8931275" y="2846388"/>
          <p14:tracePt t="38300" x="8931275" y="2830513"/>
          <p14:tracePt t="38308" x="8931275" y="2806700"/>
          <p14:tracePt t="38316" x="8907463" y="2774950"/>
          <p14:tracePt t="38324" x="8899525" y="2743200"/>
          <p14:tracePt t="38332" x="8883650" y="2711450"/>
          <p14:tracePt t="38340" x="8842375" y="2655888"/>
          <p14:tracePt t="38348" x="8794750" y="2592388"/>
          <p14:tracePt t="38356" x="8707438" y="2495550"/>
          <p14:tracePt t="38364" x="8588375" y="2368550"/>
          <p14:tracePt t="38373" x="8356600" y="2160588"/>
          <p14:tracePt t="38380" x="8132763" y="1962150"/>
          <p14:tracePt t="38389" x="8013700" y="1849438"/>
          <p14:tracePt t="38396" x="7894638" y="1746250"/>
          <p14:tracePt t="38406" x="7839075" y="1674813"/>
          <p14:tracePt t="38412" x="7813675" y="1603375"/>
          <p14:tracePt t="38422" x="7781925" y="1547813"/>
          <p14:tracePt t="38428" x="7750175" y="1482725"/>
          <p14:tracePt t="38436" x="7702550" y="1419225"/>
          <p14:tracePt t="38444" x="7662863" y="1355725"/>
          <p14:tracePt t="38452" x="7615238" y="1292225"/>
          <p14:tracePt t="38461" x="7551738" y="1236663"/>
          <p14:tracePt t="38469" x="7478713" y="1163638"/>
          <p14:tracePt t="38477" x="7399338" y="1108075"/>
          <p14:tracePt t="38485" x="7367588" y="1068388"/>
          <p14:tracePt t="38494" x="7327900" y="1036638"/>
          <p14:tracePt t="38501" x="7312025" y="1020763"/>
          <p14:tracePt t="38541" x="7343775" y="1012825"/>
          <p14:tracePt t="38549" x="7415213" y="989013"/>
          <p14:tracePt t="38557" x="7512050" y="981075"/>
          <p14:tracePt t="38565" x="7623175" y="973138"/>
          <p14:tracePt t="38574" x="7662863" y="973138"/>
          <p14:tracePt t="38581" x="7694613" y="965200"/>
          <p14:tracePt t="38589" x="7710488" y="965200"/>
          <p14:tracePt t="38597" x="7734300" y="965200"/>
          <p14:tracePt t="38606" x="7781925" y="965200"/>
          <p14:tracePt t="38615" x="7805738" y="965200"/>
          <p14:tracePt t="38621" x="7878763" y="981075"/>
          <p14:tracePt t="38629" x="7958138" y="1004888"/>
          <p14:tracePt t="38637" x="8116888" y="1060450"/>
          <p14:tracePt t="38645" x="8245475" y="1100138"/>
          <p14:tracePt t="38653" x="8332788" y="1139825"/>
          <p14:tracePt t="38662" x="8475663" y="1187450"/>
          <p14:tracePt t="38669" x="8675688" y="1260475"/>
          <p14:tracePt t="38677" x="8731250" y="1276350"/>
          <p14:tracePt t="38685" x="8778875" y="1292225"/>
          <p14:tracePt t="38693" x="8794750" y="1300163"/>
          <p14:tracePt t="38709" x="8802688" y="1300163"/>
          <p14:tracePt t="38806" x="8755063" y="1284288"/>
          <p14:tracePt t="38813" x="8667750" y="1236663"/>
          <p14:tracePt t="38822" x="8531225" y="1179513"/>
          <p14:tracePt t="38829" x="8356600" y="1116013"/>
          <p14:tracePt t="38837" x="8221663" y="1068388"/>
          <p14:tracePt t="38846" x="8124825" y="1044575"/>
          <p14:tracePt t="38854" x="8077200" y="1036638"/>
          <p14:tracePt t="38862" x="7989888" y="1020763"/>
          <p14:tracePt t="38870" x="7821613" y="1004888"/>
          <p14:tracePt t="38877" x="7631113" y="1004888"/>
          <p14:tracePt t="38885" x="7496175" y="1004888"/>
          <p14:tracePt t="38893" x="7169150" y="989013"/>
          <p14:tracePt t="38902" x="6737350" y="989013"/>
          <p14:tracePt t="38909" x="6459538" y="989013"/>
          <p14:tracePt t="38918" x="6259513" y="989013"/>
          <p14:tracePt t="38926" x="5868988" y="989013"/>
          <p14:tracePt t="38934" x="5740400" y="989013"/>
          <p14:tracePt t="38941" x="5518150" y="1004888"/>
          <p14:tracePt t="38950" x="5430838" y="1028700"/>
          <p14:tracePt t="38957" x="5349875" y="1076325"/>
          <p14:tracePt t="38967" x="5302250" y="1116013"/>
          <p14:tracePt t="38974" x="5230813" y="1171575"/>
          <p14:tracePt t="38981" x="5167313" y="1252538"/>
          <p14:tracePt t="38989" x="5127625" y="1347788"/>
          <p14:tracePt t="38996" x="5095875" y="1419225"/>
          <p14:tracePt t="39005" x="5072063" y="1506538"/>
          <p14:tracePt t="39013" x="5064125" y="1595438"/>
          <p14:tracePt t="39020" x="5056188" y="1738313"/>
          <p14:tracePt t="39029" x="5056188" y="1857375"/>
          <p14:tracePt t="39036" x="5056188" y="2001838"/>
          <p14:tracePt t="39045" x="5056188" y="2120900"/>
          <p14:tracePt t="39053" x="5056188" y="2376488"/>
          <p14:tracePt t="39062" x="5103813" y="2751138"/>
          <p14:tracePt t="39069" x="5191125" y="3014663"/>
          <p14:tracePt t="39077" x="5310188" y="3365500"/>
          <p14:tracePt t="39084" x="5430838" y="3732213"/>
          <p14:tracePt t="39092" x="5541963" y="3963988"/>
          <p14:tracePt t="39101" x="5605463" y="4217988"/>
          <p14:tracePt t="39109" x="5645150" y="4338638"/>
          <p14:tracePt t="39117" x="5676900" y="4441825"/>
          <p14:tracePt t="39124" x="5676900" y="4537075"/>
          <p14:tracePt t="39132" x="5676900" y="4600575"/>
          <p14:tracePt t="39140" x="5653088" y="4681538"/>
          <p14:tracePt t="39148" x="5605463" y="4768850"/>
          <p14:tracePt t="39156" x="5534025" y="4895850"/>
          <p14:tracePt t="39165" x="5438775" y="5072063"/>
          <p14:tracePt t="39172" x="5389563" y="5159375"/>
          <p14:tracePt t="39180" x="5238750" y="5407025"/>
          <p14:tracePt t="39189" x="5135563" y="5573713"/>
          <p14:tracePt t="39196" x="5014913" y="5718175"/>
          <p14:tracePt t="39205" x="4856163" y="5916613"/>
          <p14:tracePt t="39212" x="4729163" y="6037263"/>
          <p14:tracePt t="39220" x="4608513" y="6164263"/>
          <p14:tracePt t="39228" x="4473575" y="6323013"/>
          <p14:tracePt t="39236" x="4378325" y="6411913"/>
          <p14:tracePt t="39244" x="4170363" y="6602413"/>
          <p14:tracePt t="39252" x="4090988" y="6673850"/>
          <p14:tracePt t="39260" x="3930650" y="6834188"/>
          <p14:tracePt t="39465" x="4729163" y="6372225"/>
          <p14:tracePt t="39472" x="4816475" y="6291263"/>
          <p14:tracePt t="39479" x="4887913" y="6227763"/>
          <p14:tracePt t="39486" x="4959350" y="6148388"/>
          <p14:tracePt t="39495" x="4991100" y="6084888"/>
          <p14:tracePt t="39502" x="5022850" y="6021388"/>
          <p14:tracePt t="39509" x="5046663" y="5940425"/>
          <p14:tracePt t="39518" x="5072063" y="5876925"/>
          <p14:tracePt t="39525" x="5080000" y="5789613"/>
          <p14:tracePt t="39534" x="5095875" y="5702300"/>
          <p14:tracePt t="39542" x="5103813" y="5605463"/>
          <p14:tracePt t="39550" x="5119688" y="5486400"/>
          <p14:tracePt t="39557" x="5151438" y="5222875"/>
          <p14:tracePt t="39565" x="5151438" y="5103813"/>
          <p14:tracePt t="39573" x="5151438" y="5016500"/>
          <p14:tracePt t="39581" x="5151438" y="4976813"/>
          <p14:tracePt t="39590" x="5151438" y="4935538"/>
          <p14:tracePt t="39597" x="5151438" y="4919663"/>
          <p14:tracePt t="39613" x="5151438" y="4911725"/>
          <p14:tracePt t="39765" x="5151438" y="4919663"/>
          <p14:tracePt t="39774" x="5151438" y="4927600"/>
          <p14:tracePt t="39782" x="5151438" y="4935538"/>
          <p14:tracePt t="39797" x="5151438" y="4943475"/>
          <p14:tracePt t="39814" x="5151438" y="4951413"/>
          <p14:tracePt t="39830" x="5151438" y="4959350"/>
          <p14:tracePt t="40428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6EA624F-CB82-4468-A3D6-96D0092C80EA}"/>
              </a:ext>
            </a:extLst>
          </p:cNvPr>
          <p:cNvGrpSpPr/>
          <p:nvPr/>
        </p:nvGrpSpPr>
        <p:grpSpPr>
          <a:xfrm>
            <a:off x="219075" y="287505"/>
            <a:ext cx="5156489" cy="3141494"/>
            <a:chOff x="219075" y="287505"/>
            <a:chExt cx="5156489" cy="314149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033B87-9B30-4DEE-8791-7E60007D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075" y="656837"/>
              <a:ext cx="5156489" cy="27721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1C331D8-DF17-4819-BBE9-5252054F4A03}"/>
                </a:ext>
              </a:extLst>
            </p:cNvPr>
            <p:cNvSpPr txBox="1"/>
            <p:nvPr/>
          </p:nvSpPr>
          <p:spPr>
            <a:xfrm>
              <a:off x="2162547" y="287505"/>
              <a:ext cx="1457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dirty="0"/>
                <a:t>Dashboard: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A2442C0-CCA2-415E-B576-16ACB85268B2}"/>
              </a:ext>
            </a:extLst>
          </p:cNvPr>
          <p:cNvGrpSpPr/>
          <p:nvPr/>
        </p:nvGrpSpPr>
        <p:grpSpPr>
          <a:xfrm>
            <a:off x="219074" y="4248265"/>
            <a:ext cx="5156489" cy="2322230"/>
            <a:chOff x="219074" y="4248265"/>
            <a:chExt cx="5156489" cy="23222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A688C87-DDDB-4D5E-A360-8056AD9F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074" y="4617597"/>
              <a:ext cx="5156489" cy="1952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A8AF2EC-10E7-4FFD-A224-D91910E24979}"/>
                </a:ext>
              </a:extLst>
            </p:cNvPr>
            <p:cNvSpPr txBox="1"/>
            <p:nvPr/>
          </p:nvSpPr>
          <p:spPr>
            <a:xfrm>
              <a:off x="2377045" y="4248265"/>
              <a:ext cx="1028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Project: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ADD8DE9-DCE3-41C6-8DF7-8362B395BD2B}"/>
              </a:ext>
            </a:extLst>
          </p:cNvPr>
          <p:cNvGrpSpPr/>
          <p:nvPr/>
        </p:nvGrpSpPr>
        <p:grpSpPr>
          <a:xfrm>
            <a:off x="7956742" y="440211"/>
            <a:ext cx="3716426" cy="5522324"/>
            <a:chOff x="7886700" y="513488"/>
            <a:chExt cx="3716426" cy="552232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F65D437-C1BA-4F18-911F-A4003999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6700" y="855748"/>
              <a:ext cx="3716426" cy="51800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2FDCE89-E79B-476F-8C27-9E8058B6C010}"/>
                </a:ext>
              </a:extLst>
            </p:cNvPr>
            <p:cNvSpPr txBox="1"/>
            <p:nvPr/>
          </p:nvSpPr>
          <p:spPr>
            <a:xfrm>
              <a:off x="9078675" y="513488"/>
              <a:ext cx="1332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Customer: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6D4A55D-2083-493A-85A7-8292B0110757}"/>
              </a:ext>
            </a:extLst>
          </p:cNvPr>
          <p:cNvGrpSpPr/>
          <p:nvPr/>
        </p:nvGrpSpPr>
        <p:grpSpPr>
          <a:xfrm>
            <a:off x="5726545" y="1673586"/>
            <a:ext cx="1941285" cy="3352800"/>
            <a:chOff x="5726545" y="1673586"/>
            <a:chExt cx="1941285" cy="33528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881FC74-AB85-4872-A3DE-FBCB1B63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6545" y="2009032"/>
              <a:ext cx="1941285" cy="30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AA8AFAA-AEAF-4899-A385-DD545D2B295A}"/>
                </a:ext>
              </a:extLst>
            </p:cNvPr>
            <p:cNvSpPr txBox="1"/>
            <p:nvPr/>
          </p:nvSpPr>
          <p:spPr>
            <a:xfrm>
              <a:off x="6059699" y="1673586"/>
              <a:ext cx="12749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dirty="0"/>
                <a:t>Template:</a:t>
              </a:r>
            </a:p>
          </p:txBody>
        </p:sp>
      </p:grp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7585B9F4-EB36-4AF2-A28E-615E80AA12E3}"/>
              </a:ext>
            </a:extLst>
          </p:cNvPr>
          <p:cNvSpPr/>
          <p:nvPr/>
        </p:nvSpPr>
        <p:spPr>
          <a:xfrm>
            <a:off x="1302327" y="3454400"/>
            <a:ext cx="4396509" cy="387927"/>
          </a:xfrm>
          <a:custGeom>
            <a:avLst/>
            <a:gdLst>
              <a:gd name="connsiteX0" fmla="*/ 0 w 4396509"/>
              <a:gd name="connsiteY0" fmla="*/ 0 h 387927"/>
              <a:gd name="connsiteX1" fmla="*/ 166255 w 4396509"/>
              <a:gd name="connsiteY1" fmla="*/ 175491 h 387927"/>
              <a:gd name="connsiteX2" fmla="*/ 424873 w 4396509"/>
              <a:gd name="connsiteY2" fmla="*/ 295564 h 387927"/>
              <a:gd name="connsiteX3" fmla="*/ 554182 w 4396509"/>
              <a:gd name="connsiteY3" fmla="*/ 332509 h 387927"/>
              <a:gd name="connsiteX4" fmla="*/ 720437 w 4396509"/>
              <a:gd name="connsiteY4" fmla="*/ 350982 h 387927"/>
              <a:gd name="connsiteX5" fmla="*/ 942109 w 4396509"/>
              <a:gd name="connsiteY5" fmla="*/ 387927 h 387927"/>
              <a:gd name="connsiteX6" fmla="*/ 1450109 w 4396509"/>
              <a:gd name="connsiteY6" fmla="*/ 378691 h 387927"/>
              <a:gd name="connsiteX7" fmla="*/ 1644073 w 4396509"/>
              <a:gd name="connsiteY7" fmla="*/ 369455 h 387927"/>
              <a:gd name="connsiteX8" fmla="*/ 1976582 w 4396509"/>
              <a:gd name="connsiteY8" fmla="*/ 360218 h 387927"/>
              <a:gd name="connsiteX9" fmla="*/ 2235200 w 4396509"/>
              <a:gd name="connsiteY9" fmla="*/ 341745 h 387927"/>
              <a:gd name="connsiteX10" fmla="*/ 2586182 w 4396509"/>
              <a:gd name="connsiteY10" fmla="*/ 314036 h 387927"/>
              <a:gd name="connsiteX11" fmla="*/ 2964873 w 4396509"/>
              <a:gd name="connsiteY11" fmla="*/ 258618 h 387927"/>
              <a:gd name="connsiteX12" fmla="*/ 3214255 w 4396509"/>
              <a:gd name="connsiteY12" fmla="*/ 221673 h 387927"/>
              <a:gd name="connsiteX13" fmla="*/ 3297382 w 4396509"/>
              <a:gd name="connsiteY13" fmla="*/ 203200 h 387927"/>
              <a:gd name="connsiteX14" fmla="*/ 3602182 w 4396509"/>
              <a:gd name="connsiteY14" fmla="*/ 193964 h 387927"/>
              <a:gd name="connsiteX15" fmla="*/ 3694546 w 4396509"/>
              <a:gd name="connsiteY15" fmla="*/ 175491 h 387927"/>
              <a:gd name="connsiteX16" fmla="*/ 3814618 w 4396509"/>
              <a:gd name="connsiteY16" fmla="*/ 157018 h 387927"/>
              <a:gd name="connsiteX17" fmla="*/ 3879273 w 4396509"/>
              <a:gd name="connsiteY17" fmla="*/ 138545 h 387927"/>
              <a:gd name="connsiteX18" fmla="*/ 3971637 w 4396509"/>
              <a:gd name="connsiteY18" fmla="*/ 120073 h 387927"/>
              <a:gd name="connsiteX19" fmla="*/ 4008582 w 4396509"/>
              <a:gd name="connsiteY19" fmla="*/ 110836 h 387927"/>
              <a:gd name="connsiteX20" fmla="*/ 4036291 w 4396509"/>
              <a:gd name="connsiteY20" fmla="*/ 101600 h 387927"/>
              <a:gd name="connsiteX21" fmla="*/ 4091709 w 4396509"/>
              <a:gd name="connsiteY21" fmla="*/ 92364 h 387927"/>
              <a:gd name="connsiteX22" fmla="*/ 4184073 w 4396509"/>
              <a:gd name="connsiteY22" fmla="*/ 73891 h 387927"/>
              <a:gd name="connsiteX23" fmla="*/ 4221018 w 4396509"/>
              <a:gd name="connsiteY23" fmla="*/ 64655 h 387927"/>
              <a:gd name="connsiteX24" fmla="*/ 4368800 w 4396509"/>
              <a:gd name="connsiteY24" fmla="*/ 55418 h 387927"/>
              <a:gd name="connsiteX25" fmla="*/ 4396509 w 4396509"/>
              <a:gd name="connsiteY25" fmla="*/ 46182 h 38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96509" h="387927">
                <a:moveTo>
                  <a:pt x="0" y="0"/>
                </a:moveTo>
                <a:cubicBezTo>
                  <a:pt x="47228" y="59035"/>
                  <a:pt x="108957" y="139680"/>
                  <a:pt x="166255" y="175491"/>
                </a:cubicBezTo>
                <a:cubicBezTo>
                  <a:pt x="275189" y="243575"/>
                  <a:pt x="261573" y="241133"/>
                  <a:pt x="424873" y="295564"/>
                </a:cubicBezTo>
                <a:cubicBezTo>
                  <a:pt x="466252" y="309356"/>
                  <a:pt x="511110" y="325882"/>
                  <a:pt x="554182" y="332509"/>
                </a:cubicBezTo>
                <a:cubicBezTo>
                  <a:pt x="609293" y="340988"/>
                  <a:pt x="665760" y="340046"/>
                  <a:pt x="720437" y="350982"/>
                </a:cubicBezTo>
                <a:cubicBezTo>
                  <a:pt x="855495" y="377994"/>
                  <a:pt x="781718" y="365015"/>
                  <a:pt x="942109" y="387927"/>
                </a:cubicBezTo>
                <a:lnTo>
                  <a:pt x="1450109" y="378691"/>
                </a:lnTo>
                <a:cubicBezTo>
                  <a:pt x="1514815" y="376988"/>
                  <a:pt x="1579385" y="371725"/>
                  <a:pt x="1644073" y="369455"/>
                </a:cubicBezTo>
                <a:lnTo>
                  <a:pt x="1976582" y="360218"/>
                </a:lnTo>
                <a:lnTo>
                  <a:pt x="2235200" y="341745"/>
                </a:lnTo>
                <a:cubicBezTo>
                  <a:pt x="2809013" y="297606"/>
                  <a:pt x="2202785" y="341423"/>
                  <a:pt x="2586182" y="314036"/>
                </a:cubicBezTo>
                <a:cubicBezTo>
                  <a:pt x="2827244" y="250600"/>
                  <a:pt x="2701247" y="270602"/>
                  <a:pt x="2964873" y="258618"/>
                </a:cubicBezTo>
                <a:cubicBezTo>
                  <a:pt x="3222247" y="199224"/>
                  <a:pt x="2943827" y="256946"/>
                  <a:pt x="3214255" y="221673"/>
                </a:cubicBezTo>
                <a:cubicBezTo>
                  <a:pt x="3242402" y="218002"/>
                  <a:pt x="3269069" y="205222"/>
                  <a:pt x="3297382" y="203200"/>
                </a:cubicBezTo>
                <a:cubicBezTo>
                  <a:pt x="3398770" y="195958"/>
                  <a:pt x="3500582" y="197043"/>
                  <a:pt x="3602182" y="193964"/>
                </a:cubicBezTo>
                <a:cubicBezTo>
                  <a:pt x="3632970" y="187806"/>
                  <a:pt x="3663626" y="180947"/>
                  <a:pt x="3694546" y="175491"/>
                </a:cubicBezTo>
                <a:cubicBezTo>
                  <a:pt x="3723739" y="170339"/>
                  <a:pt x="3784180" y="164042"/>
                  <a:pt x="3814618" y="157018"/>
                </a:cubicBezTo>
                <a:cubicBezTo>
                  <a:pt x="3836458" y="151978"/>
                  <a:pt x="3857455" y="143679"/>
                  <a:pt x="3879273" y="138545"/>
                </a:cubicBezTo>
                <a:cubicBezTo>
                  <a:pt x="3909836" y="131354"/>
                  <a:pt x="3940936" y="126652"/>
                  <a:pt x="3971637" y="120073"/>
                </a:cubicBezTo>
                <a:cubicBezTo>
                  <a:pt x="3984049" y="117413"/>
                  <a:pt x="3996376" y="114323"/>
                  <a:pt x="4008582" y="110836"/>
                </a:cubicBezTo>
                <a:cubicBezTo>
                  <a:pt x="4017943" y="108161"/>
                  <a:pt x="4026787" y="103712"/>
                  <a:pt x="4036291" y="101600"/>
                </a:cubicBezTo>
                <a:cubicBezTo>
                  <a:pt x="4054573" y="97538"/>
                  <a:pt x="4073302" y="95815"/>
                  <a:pt x="4091709" y="92364"/>
                </a:cubicBezTo>
                <a:cubicBezTo>
                  <a:pt x="4122569" y="86578"/>
                  <a:pt x="4153372" y="80470"/>
                  <a:pt x="4184073" y="73891"/>
                </a:cubicBezTo>
                <a:cubicBezTo>
                  <a:pt x="4196485" y="71231"/>
                  <a:pt x="4208387" y="65918"/>
                  <a:pt x="4221018" y="64655"/>
                </a:cubicBezTo>
                <a:cubicBezTo>
                  <a:pt x="4270130" y="59744"/>
                  <a:pt x="4319539" y="58497"/>
                  <a:pt x="4368800" y="55418"/>
                </a:cubicBezTo>
                <a:lnTo>
                  <a:pt x="4396509" y="46182"/>
                </a:lnTo>
              </a:path>
            </a:pathLst>
          </a:custGeom>
          <a:noFill/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D6B40ED-2F27-4BD9-B0B8-64EF3EACB140}"/>
              </a:ext>
            </a:extLst>
          </p:cNvPr>
          <p:cNvSpPr/>
          <p:nvPr/>
        </p:nvSpPr>
        <p:spPr>
          <a:xfrm>
            <a:off x="1681018" y="3943927"/>
            <a:ext cx="4248727" cy="1256146"/>
          </a:xfrm>
          <a:custGeom>
            <a:avLst/>
            <a:gdLst>
              <a:gd name="connsiteX0" fmla="*/ 0 w 4248727"/>
              <a:gd name="connsiteY0" fmla="*/ 1200728 h 1256146"/>
              <a:gd name="connsiteX1" fmla="*/ 110837 w 4248727"/>
              <a:gd name="connsiteY1" fmla="*/ 1219200 h 1256146"/>
              <a:gd name="connsiteX2" fmla="*/ 314037 w 4248727"/>
              <a:gd name="connsiteY2" fmla="*/ 1256146 h 1256146"/>
              <a:gd name="connsiteX3" fmla="*/ 554182 w 4248727"/>
              <a:gd name="connsiteY3" fmla="*/ 1246909 h 1256146"/>
              <a:gd name="connsiteX4" fmla="*/ 646546 w 4248727"/>
              <a:gd name="connsiteY4" fmla="*/ 1237673 h 1256146"/>
              <a:gd name="connsiteX5" fmla="*/ 803564 w 4248727"/>
              <a:gd name="connsiteY5" fmla="*/ 1228437 h 1256146"/>
              <a:gd name="connsiteX6" fmla="*/ 1163782 w 4248727"/>
              <a:gd name="connsiteY6" fmla="*/ 1145309 h 1256146"/>
              <a:gd name="connsiteX7" fmla="*/ 1810327 w 4248727"/>
              <a:gd name="connsiteY7" fmla="*/ 969818 h 1256146"/>
              <a:gd name="connsiteX8" fmla="*/ 2179782 w 4248727"/>
              <a:gd name="connsiteY8" fmla="*/ 877455 h 1256146"/>
              <a:gd name="connsiteX9" fmla="*/ 2521527 w 4248727"/>
              <a:gd name="connsiteY9" fmla="*/ 738909 h 1256146"/>
              <a:gd name="connsiteX10" fmla="*/ 2669309 w 4248727"/>
              <a:gd name="connsiteY10" fmla="*/ 646546 h 1256146"/>
              <a:gd name="connsiteX11" fmla="*/ 2743200 w 4248727"/>
              <a:gd name="connsiteY11" fmla="*/ 600364 h 1256146"/>
              <a:gd name="connsiteX12" fmla="*/ 2909455 w 4248727"/>
              <a:gd name="connsiteY12" fmla="*/ 452582 h 1256146"/>
              <a:gd name="connsiteX13" fmla="*/ 3011055 w 4248727"/>
              <a:gd name="connsiteY13" fmla="*/ 350982 h 1256146"/>
              <a:gd name="connsiteX14" fmla="*/ 3131127 w 4248727"/>
              <a:gd name="connsiteY14" fmla="*/ 267855 h 1256146"/>
              <a:gd name="connsiteX15" fmla="*/ 3195782 w 4248727"/>
              <a:gd name="connsiteY15" fmla="*/ 212437 h 1256146"/>
              <a:gd name="connsiteX16" fmla="*/ 3306618 w 4248727"/>
              <a:gd name="connsiteY16" fmla="*/ 175491 h 1256146"/>
              <a:gd name="connsiteX17" fmla="*/ 3389746 w 4248727"/>
              <a:gd name="connsiteY17" fmla="*/ 138546 h 1256146"/>
              <a:gd name="connsiteX18" fmla="*/ 3463637 w 4248727"/>
              <a:gd name="connsiteY18" fmla="*/ 101600 h 1256146"/>
              <a:gd name="connsiteX19" fmla="*/ 3556000 w 4248727"/>
              <a:gd name="connsiteY19" fmla="*/ 92364 h 1256146"/>
              <a:gd name="connsiteX20" fmla="*/ 3759200 w 4248727"/>
              <a:gd name="connsiteY20" fmla="*/ 18473 h 1256146"/>
              <a:gd name="connsiteX21" fmla="*/ 3860800 w 4248727"/>
              <a:gd name="connsiteY21" fmla="*/ 0 h 1256146"/>
              <a:gd name="connsiteX22" fmla="*/ 4248727 w 4248727"/>
              <a:gd name="connsiteY22" fmla="*/ 9237 h 125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8727" h="1256146">
                <a:moveTo>
                  <a:pt x="0" y="1200728"/>
                </a:moveTo>
                <a:lnTo>
                  <a:pt x="110837" y="1219200"/>
                </a:lnTo>
                <a:cubicBezTo>
                  <a:pt x="394931" y="1270853"/>
                  <a:pt x="-12680" y="1201693"/>
                  <a:pt x="314037" y="1256146"/>
                </a:cubicBezTo>
                <a:lnTo>
                  <a:pt x="554182" y="1246909"/>
                </a:lnTo>
                <a:cubicBezTo>
                  <a:pt x="585076" y="1245193"/>
                  <a:pt x="615689" y="1239959"/>
                  <a:pt x="646546" y="1237673"/>
                </a:cubicBezTo>
                <a:cubicBezTo>
                  <a:pt x="698833" y="1233800"/>
                  <a:pt x="751225" y="1231516"/>
                  <a:pt x="803564" y="1228437"/>
                </a:cubicBezTo>
                <a:cubicBezTo>
                  <a:pt x="923637" y="1200728"/>
                  <a:pt x="1046877" y="1184277"/>
                  <a:pt x="1163782" y="1145309"/>
                </a:cubicBezTo>
                <a:cubicBezTo>
                  <a:pt x="1458628" y="1047028"/>
                  <a:pt x="1397447" y="1061568"/>
                  <a:pt x="1810327" y="969818"/>
                </a:cubicBezTo>
                <a:cubicBezTo>
                  <a:pt x="1915313" y="946488"/>
                  <a:pt x="2082340" y="912138"/>
                  <a:pt x="2179782" y="877455"/>
                </a:cubicBezTo>
                <a:cubicBezTo>
                  <a:pt x="2295586" y="836237"/>
                  <a:pt x="2417291" y="804056"/>
                  <a:pt x="2521527" y="738909"/>
                </a:cubicBezTo>
                <a:lnTo>
                  <a:pt x="2669309" y="646546"/>
                </a:lnTo>
                <a:cubicBezTo>
                  <a:pt x="2693939" y="631152"/>
                  <a:pt x="2721491" y="619661"/>
                  <a:pt x="2743200" y="600364"/>
                </a:cubicBezTo>
                <a:cubicBezTo>
                  <a:pt x="2798618" y="551103"/>
                  <a:pt x="2857025" y="505012"/>
                  <a:pt x="2909455" y="452582"/>
                </a:cubicBezTo>
                <a:cubicBezTo>
                  <a:pt x="2943322" y="418715"/>
                  <a:pt x="2974261" y="381643"/>
                  <a:pt x="3011055" y="350982"/>
                </a:cubicBezTo>
                <a:cubicBezTo>
                  <a:pt x="3048452" y="319818"/>
                  <a:pt x="3092183" y="297063"/>
                  <a:pt x="3131127" y="267855"/>
                </a:cubicBezTo>
                <a:cubicBezTo>
                  <a:pt x="3153835" y="250824"/>
                  <a:pt x="3170664" y="225657"/>
                  <a:pt x="3195782" y="212437"/>
                </a:cubicBezTo>
                <a:cubicBezTo>
                  <a:pt x="3230244" y="194299"/>
                  <a:pt x="3270225" y="189355"/>
                  <a:pt x="3306618" y="175491"/>
                </a:cubicBezTo>
                <a:cubicBezTo>
                  <a:pt x="3334954" y="164696"/>
                  <a:pt x="3362309" y="151457"/>
                  <a:pt x="3389746" y="138546"/>
                </a:cubicBezTo>
                <a:cubicBezTo>
                  <a:pt x="3414663" y="126821"/>
                  <a:pt x="3437104" y="108970"/>
                  <a:pt x="3463637" y="101600"/>
                </a:cubicBezTo>
                <a:cubicBezTo>
                  <a:pt x="3493449" y="93319"/>
                  <a:pt x="3525212" y="95443"/>
                  <a:pt x="3556000" y="92364"/>
                </a:cubicBezTo>
                <a:cubicBezTo>
                  <a:pt x="3560117" y="90781"/>
                  <a:pt x="3732938" y="22225"/>
                  <a:pt x="3759200" y="18473"/>
                </a:cubicBezTo>
                <a:cubicBezTo>
                  <a:pt x="3836422" y="7442"/>
                  <a:pt x="3802735" y="14518"/>
                  <a:pt x="3860800" y="0"/>
                </a:cubicBezTo>
                <a:cubicBezTo>
                  <a:pt x="4180976" y="10329"/>
                  <a:pt x="4051635" y="9237"/>
                  <a:pt x="4248727" y="9237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BCF3B0-90F4-491C-BFFA-56D499D246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551124"/>
      </p:ext>
    </p:extLst>
  </p:cSld>
  <p:clrMapOvr>
    <a:masterClrMapping/>
  </p:clrMapOvr>
  <p:transition spd="slow" advTm="8199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8065" x="3524250" y="6762750"/>
          <p14:tracePt t="8071" x="3436938" y="6578600"/>
          <p14:tracePt t="8079" x="3365500" y="6443663"/>
          <p14:tracePt t="8087" x="3333750" y="6364288"/>
          <p14:tracePt t="8096" x="3252788" y="6172200"/>
          <p14:tracePt t="8104" x="3221038" y="6092825"/>
          <p14:tracePt t="8111" x="3141663" y="5900738"/>
          <p14:tracePt t="8120" x="2949575" y="5518150"/>
          <p14:tracePt t="8127" x="2822575" y="5270500"/>
          <p14:tracePt t="8133" x="2767013" y="5143500"/>
          <p14:tracePt t="8143" x="2582863" y="4665663"/>
          <p14:tracePt t="8150" x="2519363" y="4489450"/>
          <p14:tracePt t="8158" x="2439988" y="4225925"/>
          <p14:tracePt t="8166" x="2408238" y="4083050"/>
          <p14:tracePt t="8175" x="2320925" y="3756025"/>
          <p14:tracePt t="8182" x="2281238" y="3605213"/>
          <p14:tracePt t="8190" x="2239963" y="3516313"/>
          <p14:tracePt t="8199" x="2192338" y="3405188"/>
          <p14:tracePt t="8207" x="2136775" y="3302000"/>
          <p14:tracePt t="8214" x="2105025" y="3244850"/>
          <p14:tracePt t="8223" x="2073275" y="3181350"/>
          <p14:tracePt t="8230" x="2041525" y="3149600"/>
          <p14:tracePt t="8239" x="2009775" y="3101975"/>
          <p14:tracePt t="8246" x="1993900" y="3070225"/>
          <p14:tracePt t="8254" x="1978025" y="3046413"/>
          <p14:tracePt t="8263" x="1954213" y="3022600"/>
          <p14:tracePt t="8270" x="1946275" y="2998788"/>
          <p14:tracePt t="8279" x="1912938" y="2959100"/>
          <p14:tracePt t="8287" x="1881188" y="2943225"/>
          <p14:tracePt t="8295" x="1841500" y="2878138"/>
          <p14:tracePt t="8302" x="1785938" y="2822575"/>
          <p14:tracePt t="8310" x="1730375" y="2751138"/>
          <p14:tracePt t="8318" x="1690688" y="2703513"/>
          <p14:tracePt t="8326" x="1658938" y="2663825"/>
          <p14:tracePt t="8333" x="1635125" y="2632075"/>
          <p14:tracePt t="8342" x="1635125" y="2584450"/>
          <p14:tracePt t="8350" x="1611313" y="2519363"/>
          <p14:tracePt t="8358" x="1587500" y="2432050"/>
          <p14:tracePt t="8365" x="1554163" y="2281238"/>
          <p14:tracePt t="8375" x="1514475" y="1946275"/>
          <p14:tracePt t="8383" x="1474788" y="1666875"/>
          <p14:tracePt t="8390" x="1435100" y="1482725"/>
          <p14:tracePt t="8399" x="1379538" y="1284288"/>
          <p14:tracePt t="8407" x="1316038" y="1068388"/>
          <p14:tracePt t="8414" x="1211263" y="741363"/>
          <p14:tracePt t="8423" x="1179513" y="654050"/>
          <p14:tracePt t="8430" x="1068388" y="382588"/>
          <p14:tracePt t="8439" x="1044575" y="295275"/>
          <p14:tracePt t="8447" x="1004888" y="134938"/>
          <p14:tracePt t="8454" x="989013" y="55563"/>
          <p14:tracePt t="8624" x="996950" y="63500"/>
          <p14:tracePt t="8632" x="1004888" y="119063"/>
          <p14:tracePt t="8639" x="1004888" y="184150"/>
          <p14:tracePt t="8651" x="1012825" y="231775"/>
          <p14:tracePt t="8656" x="1028700" y="287338"/>
          <p14:tracePt t="8665" x="1052513" y="366713"/>
          <p14:tracePt t="8671" x="1092200" y="438150"/>
          <p14:tracePt t="8681" x="1147763" y="534988"/>
          <p14:tracePt t="8687" x="1179513" y="582613"/>
          <p14:tracePt t="8696" x="1228725" y="638175"/>
          <p14:tracePt t="8703" x="1268413" y="677863"/>
          <p14:tracePt t="8712" x="1308100" y="709613"/>
          <p14:tracePt t="8720" x="1339850" y="725488"/>
          <p14:tracePt t="8727" x="1355725" y="733425"/>
          <p14:tracePt t="8737" x="1363663" y="741363"/>
          <p14:tracePt t="8744" x="1371600" y="741363"/>
          <p14:tracePt t="8816" x="1379538" y="741363"/>
          <p14:tracePt t="8847" x="1379538" y="749300"/>
          <p14:tracePt t="8855" x="1387475" y="749300"/>
          <p14:tracePt t="8864" x="1395413" y="757238"/>
          <p14:tracePt t="8872" x="1403350" y="757238"/>
          <p14:tracePt t="8880" x="1411288" y="757238"/>
          <p14:tracePt t="8889" x="1427163" y="773113"/>
          <p14:tracePt t="8896" x="1450975" y="781050"/>
          <p14:tracePt t="8903" x="1490663" y="796925"/>
          <p14:tracePt t="8912" x="1514475" y="820738"/>
          <p14:tracePt t="8920" x="1546225" y="836613"/>
          <p14:tracePt t="8927" x="1562100" y="852488"/>
          <p14:tracePt t="8935" x="1579563" y="852488"/>
          <p14:tracePt t="8944" x="1587500" y="869950"/>
          <p14:tracePt t="8950" x="1603375" y="877888"/>
          <p14:tracePt t="8960" x="1611313" y="877888"/>
          <p14:tracePt t="8975" x="1619250" y="893763"/>
          <p14:tracePt t="8982" x="1635125" y="901700"/>
          <p14:tracePt t="8990" x="1651000" y="909638"/>
          <p14:tracePt t="8998" x="1666875" y="917575"/>
          <p14:tracePt t="9007" x="1674813" y="925513"/>
          <p14:tracePt t="9014" x="1682750" y="925513"/>
          <p14:tracePt t="9030" x="1682750" y="933450"/>
          <p14:tracePt t="9038" x="1682750" y="941388"/>
          <p14:tracePt t="9078" x="1690688" y="941388"/>
          <p14:tracePt t="9111" x="1698625" y="941388"/>
          <p14:tracePt t="9135" x="1706563" y="949325"/>
          <p14:tracePt t="9193" x="1706563" y="957263"/>
          <p14:tracePt t="9207" x="1706563" y="973138"/>
          <p14:tracePt t="9215" x="1706563" y="981075"/>
          <p14:tracePt t="9231" x="1706563" y="989013"/>
          <p14:tracePt t="9256" x="1706563" y="996950"/>
          <p14:tracePt t="14631" x="1682750" y="1108075"/>
          <p14:tracePt t="14641" x="1651000" y="1155700"/>
          <p14:tracePt t="14647" x="1619250" y="1252538"/>
          <p14:tracePt t="14656" x="1538288" y="1387475"/>
          <p14:tracePt t="14666" x="1482725" y="1466850"/>
          <p14:tracePt t="14672" x="1419225" y="1587500"/>
          <p14:tracePt t="14681" x="1355725" y="1651000"/>
          <p14:tracePt t="14687" x="1260475" y="1793875"/>
          <p14:tracePt t="14697" x="1195388" y="1873250"/>
          <p14:tracePt t="14704" x="1147763" y="1970088"/>
          <p14:tracePt t="14712" x="1108075" y="2017713"/>
          <p14:tracePt t="14719" x="1084263" y="2097088"/>
          <p14:tracePt t="14728" x="1052513" y="2152650"/>
          <p14:tracePt t="14741" x="1028700" y="2200275"/>
          <p14:tracePt t="14752" x="1012825" y="2233613"/>
          <p14:tracePt t="14755" x="996950" y="2257425"/>
          <p14:tracePt t="14764" x="973138" y="2297113"/>
          <p14:tracePt t="14768" x="933450" y="2344738"/>
          <p14:tracePt t="14777" x="885825" y="2400300"/>
          <p14:tracePt t="14784" x="820738" y="2455863"/>
          <p14:tracePt t="14793" x="773113" y="2519363"/>
          <p14:tracePt t="14800" x="749300" y="2551113"/>
          <p14:tracePt t="14808" x="717550" y="2584450"/>
          <p14:tracePt t="14816" x="685800" y="2632075"/>
          <p14:tracePt t="14823" x="654050" y="2671763"/>
          <p14:tracePt t="14832" x="614363" y="2711450"/>
          <p14:tracePt t="14839" x="590550" y="2735263"/>
          <p14:tracePt t="14849" x="558800" y="2759075"/>
          <p14:tracePt t="14855" x="534988" y="2790825"/>
          <p14:tracePt t="14863" x="509588" y="2830513"/>
          <p14:tracePt t="14871" x="485775" y="2862263"/>
          <p14:tracePt t="14880" x="477838" y="2894013"/>
          <p14:tracePt t="14886" x="454025" y="2909888"/>
          <p14:tracePt t="14895" x="446088" y="2927350"/>
          <p14:tracePt t="14903" x="438150" y="2935288"/>
          <p14:tracePt t="14911" x="430213" y="2935288"/>
          <p14:tracePt t="14918" x="422275" y="2943225"/>
          <p14:tracePt t="14926" x="398463" y="2959100"/>
          <p14:tracePt t="14934" x="374650" y="2967038"/>
          <p14:tracePt t="14942" x="334963" y="2990850"/>
          <p14:tracePt t="14951" x="311150" y="3022600"/>
          <p14:tracePt t="14959" x="279400" y="3046413"/>
          <p14:tracePt t="14966" x="255588" y="3086100"/>
          <p14:tracePt t="14974" x="247650" y="3109913"/>
          <p14:tracePt t="14982" x="231775" y="3125788"/>
          <p14:tracePt t="14990" x="223838" y="3141663"/>
          <p14:tracePt t="14998" x="215900" y="3149600"/>
          <p14:tracePt t="15216" x="215900" y="3157538"/>
          <p14:tracePt t="15225" x="207963" y="3165475"/>
          <p14:tracePt t="15231" x="200025" y="3173413"/>
          <p14:tracePt t="15240" x="200025" y="3181350"/>
          <p14:tracePt t="15255" x="192088" y="3189288"/>
          <p14:tracePt t="15264" x="192088" y="3197225"/>
          <p14:tracePt t="15280" x="192088" y="3213100"/>
          <p14:tracePt t="15287" x="192088" y="3228975"/>
          <p14:tracePt t="15296" x="192088" y="3252788"/>
          <p14:tracePt t="15303" x="192088" y="3270250"/>
          <p14:tracePt t="15312" x="200025" y="3286125"/>
          <p14:tracePt t="15319" x="200025" y="3294063"/>
          <p14:tracePt t="15328" x="200025" y="3302000"/>
          <p14:tracePt t="15335" x="200025" y="3317875"/>
          <p14:tracePt t="15344" x="207963" y="3325813"/>
          <p14:tracePt t="15351" x="207963" y="3333750"/>
          <p14:tracePt t="15359" x="215900" y="3349625"/>
          <p14:tracePt t="15368" x="223838" y="3365500"/>
          <p14:tracePt t="15375" x="247650" y="3389313"/>
          <p14:tracePt t="15383" x="279400" y="3421063"/>
          <p14:tracePt t="15393" x="311150" y="3460750"/>
          <p14:tracePt t="15400" x="350838" y="3484563"/>
          <p14:tracePt t="15407" x="382588" y="3500438"/>
          <p14:tracePt t="15415" x="398463" y="3508375"/>
          <p14:tracePt t="15422" x="414338" y="3524250"/>
          <p14:tracePt t="15430" x="438150" y="3524250"/>
          <p14:tracePt t="15438" x="454025" y="3532188"/>
          <p14:tracePt t="15447" x="493713" y="3548063"/>
          <p14:tracePt t="15454" x="517525" y="3548063"/>
          <p14:tracePt t="15462" x="558800" y="3556000"/>
          <p14:tracePt t="15470" x="606425" y="3571875"/>
          <p14:tracePt t="15478" x="661988" y="3587750"/>
          <p14:tracePt t="15486" x="709613" y="3595688"/>
          <p14:tracePt t="15494" x="765175" y="3605213"/>
          <p14:tracePt t="15502" x="812800" y="3613150"/>
          <p14:tracePt t="15510" x="868363" y="3613150"/>
          <p14:tracePt t="15518" x="925513" y="3613150"/>
          <p14:tracePt t="15526" x="957263" y="3613150"/>
          <p14:tracePt t="15534" x="1020763" y="3613150"/>
          <p14:tracePt t="15542" x="1076325" y="3613150"/>
          <p14:tracePt t="15550" x="1139825" y="3613150"/>
          <p14:tracePt t="15558" x="1195388" y="3621088"/>
          <p14:tracePt t="15566" x="1244600" y="3621088"/>
          <p14:tracePt t="15574" x="1292225" y="3621088"/>
          <p14:tracePt t="15582" x="1331913" y="3629025"/>
          <p14:tracePt t="15590" x="1379538" y="3629025"/>
          <p14:tracePt t="15598" x="1435100" y="3629025"/>
          <p14:tracePt t="15606" x="1466850" y="3629025"/>
          <p14:tracePt t="15615" x="1506538" y="3629025"/>
          <p14:tracePt t="15623" x="1554163" y="3629025"/>
          <p14:tracePt t="15631" x="1587500" y="3636963"/>
          <p14:tracePt t="15639" x="1651000" y="3636963"/>
          <p14:tracePt t="15647" x="1722438" y="3644900"/>
          <p14:tracePt t="15655" x="1809750" y="3644900"/>
          <p14:tracePt t="15663" x="1865313" y="3644900"/>
          <p14:tracePt t="15671" x="1946275" y="3652838"/>
          <p14:tracePt t="15679" x="2033588" y="3652838"/>
          <p14:tracePt t="15686" x="2105025" y="3660775"/>
          <p14:tracePt t="15695" x="2176463" y="3660775"/>
          <p14:tracePt t="15703" x="2224088" y="3660775"/>
          <p14:tracePt t="15710" x="2273300" y="3660775"/>
          <p14:tracePt t="15719" x="2320925" y="3660775"/>
          <p14:tracePt t="15727" x="2384425" y="3660775"/>
          <p14:tracePt t="15735" x="2463800" y="3660775"/>
          <p14:tracePt t="15743" x="2527300" y="3684588"/>
          <p14:tracePt t="15754" x="2624138" y="3692525"/>
          <p14:tracePt t="15759" x="2711450" y="3708400"/>
          <p14:tracePt t="15767" x="2774950" y="3716338"/>
          <p14:tracePt t="15775" x="2862263" y="3724275"/>
          <p14:tracePt t="15782" x="2974975" y="3724275"/>
          <p14:tracePt t="15791" x="3030538" y="3724275"/>
          <p14:tracePt t="15799" x="3070225" y="3716338"/>
          <p14:tracePt t="15807" x="3086100" y="3700463"/>
          <p14:tracePt t="15831" x="3094038" y="3692525"/>
          <p14:tracePt t="15839" x="3101975" y="3684588"/>
          <p14:tracePt t="15855" x="3101975" y="3676650"/>
          <p14:tracePt t="15863" x="3101975" y="3668713"/>
          <p14:tracePt t="15872" x="3101975" y="3660775"/>
          <p14:tracePt t="15879" x="3101975" y="3652838"/>
          <p14:tracePt t="15887" x="3101975" y="3636963"/>
          <p14:tracePt t="15895" x="3094038" y="3621088"/>
          <p14:tracePt t="15904" x="3086100" y="3605213"/>
          <p14:tracePt t="15911" x="3070225" y="3587750"/>
          <p14:tracePt t="15919" x="3062288" y="3563938"/>
          <p14:tracePt t="15928" x="3054350" y="3548063"/>
          <p14:tracePt t="15935" x="3038475" y="3524250"/>
          <p14:tracePt t="15943" x="3038475" y="3508375"/>
          <p14:tracePt t="15950" x="3022600" y="3484563"/>
          <p14:tracePt t="15959" x="3014663" y="3460750"/>
          <p14:tracePt t="15967" x="3014663" y="3452813"/>
          <p14:tracePt t="15975" x="3014663" y="3444875"/>
          <p14:tracePt t="15983" x="3006725" y="3429000"/>
          <p14:tracePt t="15990" x="3006725" y="3421063"/>
          <p14:tracePt t="15999" x="2990850" y="3397250"/>
          <p14:tracePt t="16006" x="2982913" y="3373438"/>
          <p14:tracePt t="16014" x="2967038" y="3357563"/>
          <p14:tracePt t="16022" x="2957513" y="3341688"/>
          <p14:tracePt t="16030" x="2949575" y="3333750"/>
          <p14:tracePt t="16038" x="2949575" y="3325813"/>
          <p14:tracePt t="16046" x="2941638" y="3317875"/>
          <p14:tracePt t="16054" x="2933700" y="3317875"/>
          <p14:tracePt t="16062" x="2925763" y="3302000"/>
          <p14:tracePt t="16070" x="2909888" y="3294063"/>
          <p14:tracePt t="16078" x="2894013" y="3286125"/>
          <p14:tracePt t="16087" x="2870200" y="3278188"/>
          <p14:tracePt t="16094" x="2862263" y="3270250"/>
          <p14:tracePt t="16103" x="2846388" y="3270250"/>
          <p14:tracePt t="16112" x="2822575" y="3262313"/>
          <p14:tracePt t="16120" x="2798763" y="3252788"/>
          <p14:tracePt t="16127" x="2790825" y="3244850"/>
          <p14:tracePt t="16135" x="2782888" y="3244850"/>
          <p14:tracePt t="16144" x="2767013" y="3244850"/>
          <p14:tracePt t="16151" x="2751138" y="3236913"/>
          <p14:tracePt t="16160" x="2743200" y="3236913"/>
          <p14:tracePt t="16167" x="2735263" y="3228975"/>
          <p14:tracePt t="16176" x="2719388" y="3228975"/>
          <p14:tracePt t="16183" x="2703513" y="3228975"/>
          <p14:tracePt t="16193" x="2687638" y="3228975"/>
          <p14:tracePt t="16200" x="2671763" y="3228975"/>
          <p14:tracePt t="16209" x="2647950" y="3228975"/>
          <p14:tracePt t="16216" x="2624138" y="3236913"/>
          <p14:tracePt t="16225" x="2598738" y="3244850"/>
          <p14:tracePt t="16232" x="2582863" y="3244850"/>
          <p14:tracePt t="16240" x="2566988" y="3244850"/>
          <p14:tracePt t="16250" x="2551113" y="3244850"/>
          <p14:tracePt t="16256" x="2543175" y="3252788"/>
          <p14:tracePt t="16264" x="2535238" y="3252788"/>
          <p14:tracePt t="16271" x="2527300" y="3252788"/>
          <p14:tracePt t="16280" x="2511425" y="3262313"/>
          <p14:tracePt t="16287" x="2503488" y="3262313"/>
          <p14:tracePt t="16296" x="2495550" y="3262313"/>
          <p14:tracePt t="16303" x="2471738" y="3262313"/>
          <p14:tracePt t="16312" x="2455863" y="3262313"/>
          <p14:tracePt t="16319" x="2424113" y="3262313"/>
          <p14:tracePt t="16327" x="2400300" y="3262313"/>
          <p14:tracePt t="16336" x="2376488" y="3262313"/>
          <p14:tracePt t="16351" x="2360613" y="3262313"/>
          <p14:tracePt t="16367" x="2352675" y="3262313"/>
          <p14:tracePt t="16375" x="2344738" y="3270250"/>
          <p14:tracePt t="16383" x="2336800" y="3270250"/>
          <p14:tracePt t="16392" x="2328863" y="3270250"/>
          <p14:tracePt t="16408" x="2312988" y="3270250"/>
          <p14:tracePt t="16417" x="2305050" y="3270250"/>
          <p14:tracePt t="16583" x="2328863" y="3270250"/>
          <p14:tracePt t="16591" x="2384425" y="3252788"/>
          <p14:tracePt t="16598" x="2424113" y="3244850"/>
          <p14:tracePt t="16606" x="2447925" y="3236913"/>
          <p14:tracePt t="16615" x="2479675" y="3228975"/>
          <p14:tracePt t="16623" x="2503488" y="3213100"/>
          <p14:tracePt t="16631" x="2519363" y="3213100"/>
          <p14:tracePt t="16639" x="2527300" y="3205163"/>
          <p14:tracePt t="16647" x="2535238" y="3205163"/>
          <p14:tracePt t="16655" x="2535238" y="3197225"/>
          <p14:tracePt t="16664" x="2543175" y="3197225"/>
          <p14:tracePt t="16687" x="2551113" y="3189288"/>
          <p14:tracePt t="16695" x="2559050" y="3189288"/>
          <p14:tracePt t="16967" x="2543175" y="3189288"/>
          <p14:tracePt t="16976" x="2479675" y="3181350"/>
          <p14:tracePt t="16983" x="2463800" y="3173413"/>
          <p14:tracePt t="16992" x="2432050" y="3165475"/>
          <p14:tracePt t="17000" x="2424113" y="3157538"/>
          <p14:tracePt t="20471" x="2376488" y="3094038"/>
          <p14:tracePt t="20481" x="2273300" y="2967038"/>
          <p14:tracePt t="20488" x="2128838" y="2854325"/>
          <p14:tracePt t="20495" x="2009775" y="2743200"/>
          <p14:tracePt t="20504" x="1930400" y="2695575"/>
          <p14:tracePt t="20511" x="1809750" y="2600325"/>
          <p14:tracePt t="20520" x="1730375" y="2535238"/>
          <p14:tracePt t="20527" x="1635125" y="2463800"/>
          <p14:tracePt t="20536" x="1482725" y="2344738"/>
          <p14:tracePt t="20544" x="1371600" y="2265363"/>
          <p14:tracePt t="20551" x="1147763" y="2097088"/>
          <p14:tracePt t="20561" x="804863" y="1881188"/>
          <p14:tracePt t="20567" x="350838" y="1595438"/>
          <p14:tracePt t="20576" x="134938" y="1458913"/>
          <p14:tracePt t="20937" x="119063" y="862013"/>
          <p14:tracePt t="20944" x="176213" y="877888"/>
          <p14:tracePt t="20951" x="231775" y="901700"/>
          <p14:tracePt t="20960" x="295275" y="925513"/>
          <p14:tracePt t="20967" x="366713" y="957263"/>
          <p14:tracePt t="20975" x="438150" y="981075"/>
          <p14:tracePt t="20983" x="517525" y="1012825"/>
          <p14:tracePt t="20991" x="566738" y="1028700"/>
          <p14:tracePt t="20999" x="614363" y="1044575"/>
          <p14:tracePt t="21007" x="630238" y="1060450"/>
          <p14:tracePt t="21024" x="638175" y="1060450"/>
          <p14:tracePt t="21032" x="646113" y="1068388"/>
          <p14:tracePt t="21056" x="646113" y="1076325"/>
          <p14:tracePt t="21062" x="654050" y="1100138"/>
          <p14:tracePt t="21070" x="661988" y="1123950"/>
          <p14:tracePt t="21078" x="661988" y="1147763"/>
          <p14:tracePt t="21086" x="669925" y="1163638"/>
          <p14:tracePt t="21095" x="685800" y="1195388"/>
          <p14:tracePt t="21102" x="693738" y="1212850"/>
          <p14:tracePt t="21110" x="701675" y="1236663"/>
          <p14:tracePt t="21118" x="709613" y="1252538"/>
          <p14:tracePt t="21126" x="717550" y="1252538"/>
          <p14:tracePt t="21190" x="701675" y="1252538"/>
          <p14:tracePt t="21198" x="669925" y="1252538"/>
          <p14:tracePt t="21206" x="646113" y="1252538"/>
          <p14:tracePt t="21214" x="622300" y="1252538"/>
          <p14:tracePt t="21222" x="598488" y="1252538"/>
          <p14:tracePt t="21230" x="582613" y="1244600"/>
          <p14:tracePt t="21238" x="550863" y="1236663"/>
          <p14:tracePt t="21247" x="534988" y="1228725"/>
          <p14:tracePt t="21254" x="527050" y="1228725"/>
          <p14:tracePt t="21262" x="517525" y="1220788"/>
          <p14:tracePt t="21271" x="501650" y="1220788"/>
          <p14:tracePt t="21279" x="493713" y="1212850"/>
          <p14:tracePt t="21286" x="477838" y="1204913"/>
          <p14:tracePt t="21294" x="461963" y="1195388"/>
          <p14:tracePt t="21303" x="446088" y="1187450"/>
          <p14:tracePt t="21310" x="422275" y="1163638"/>
          <p14:tracePt t="21318" x="390525" y="1147763"/>
          <p14:tracePt t="21326" x="374650" y="1131888"/>
          <p14:tracePt t="21334" x="366713" y="1123950"/>
          <p14:tracePt t="21342" x="366713" y="1116013"/>
          <p14:tracePt t="21423" x="366713" y="1108075"/>
          <p14:tracePt t="21432" x="358775" y="1108075"/>
          <p14:tracePt t="21439" x="350838" y="1108075"/>
          <p14:tracePt t="21447" x="342900" y="1100138"/>
          <p14:tracePt t="21456" x="334963" y="1100138"/>
          <p14:tracePt t="21526" x="327025" y="1100138"/>
          <p14:tracePt t="21534" x="319088" y="1100138"/>
          <p14:tracePt t="21551" x="319088" y="1092200"/>
          <p14:tracePt t="21558" x="311150" y="1092200"/>
          <p14:tracePt t="21583" x="303213" y="1092200"/>
          <p14:tracePt t="21607" x="295275" y="1092200"/>
          <p14:tracePt t="21614" x="287338" y="1092200"/>
          <p14:tracePt t="21623" x="287338" y="1100138"/>
          <p14:tracePt t="21632" x="271463" y="1116013"/>
          <p14:tracePt t="21639" x="271463" y="1123950"/>
          <p14:tracePt t="21647" x="255588" y="1139825"/>
          <p14:tracePt t="21655" x="247650" y="1163638"/>
          <p14:tracePt t="21663" x="231775" y="1179513"/>
          <p14:tracePt t="21671" x="231775" y="1195388"/>
          <p14:tracePt t="21680" x="215900" y="1212850"/>
          <p14:tracePt t="21687" x="207963" y="1228725"/>
          <p14:tracePt t="21695" x="200025" y="1236663"/>
          <p14:tracePt t="21703" x="192088" y="1244600"/>
          <p14:tracePt t="21711" x="192088" y="1252538"/>
          <p14:tracePt t="21719" x="192088" y="1260475"/>
          <p14:tracePt t="21727" x="184150" y="1260475"/>
          <p14:tracePt t="21735" x="184150" y="1268413"/>
          <p14:tracePt t="21743" x="176213" y="1268413"/>
          <p14:tracePt t="21753" x="176213" y="1276350"/>
          <p14:tracePt t="21759" x="176213" y="1284288"/>
          <p14:tracePt t="21767" x="176213" y="1292225"/>
          <p14:tracePt t="21775" x="166688" y="1308100"/>
          <p14:tracePt t="21783" x="158750" y="1323975"/>
          <p14:tracePt t="21791" x="158750" y="1339850"/>
          <p14:tracePt t="21799" x="158750" y="1355725"/>
          <p14:tracePt t="21808" x="158750" y="1379538"/>
          <p14:tracePt t="21814" x="158750" y="1395413"/>
          <p14:tracePt t="21823" x="150813" y="1411288"/>
          <p14:tracePt t="21831" x="142875" y="1427163"/>
          <p14:tracePt t="21839" x="142875" y="1443038"/>
          <p14:tracePt t="21847" x="134938" y="1474788"/>
          <p14:tracePt t="21855" x="134938" y="1538288"/>
          <p14:tracePt t="21863" x="134938" y="1595438"/>
          <p14:tracePt t="21872" x="158750" y="1666875"/>
          <p14:tracePt t="21879" x="176213" y="1738313"/>
          <p14:tracePt t="21887" x="192088" y="1793875"/>
          <p14:tracePt t="21895" x="192088" y="1849438"/>
          <p14:tracePt t="21903" x="200025" y="1906588"/>
          <p14:tracePt t="21911" x="207963" y="1954213"/>
          <p14:tracePt t="21919" x="207963" y="2001838"/>
          <p14:tracePt t="21928" x="207963" y="2049463"/>
          <p14:tracePt t="21934" x="215900" y="2105025"/>
          <p14:tracePt t="21943" x="215900" y="2168525"/>
          <p14:tracePt t="21951" x="223838" y="2265363"/>
          <p14:tracePt t="21959" x="223838" y="2336800"/>
          <p14:tracePt t="21967" x="239713" y="2424113"/>
          <p14:tracePt t="21975" x="239713" y="2487613"/>
          <p14:tracePt t="21983" x="247650" y="2584450"/>
          <p14:tracePt t="21991" x="263525" y="2671763"/>
          <p14:tracePt t="21999" x="263525" y="2735263"/>
          <p14:tracePt t="22008" x="263525" y="2798763"/>
          <p14:tracePt t="22014" x="263525" y="2846388"/>
          <p14:tracePt t="22023" x="263525" y="2886075"/>
          <p14:tracePt t="22031" x="263525" y="2919413"/>
          <p14:tracePt t="22039" x="263525" y="2959100"/>
          <p14:tracePt t="22047" x="271463" y="2998788"/>
          <p14:tracePt t="22055" x="295275" y="3030538"/>
          <p14:tracePt t="22063" x="311150" y="3078163"/>
          <p14:tracePt t="22071" x="327025" y="3109913"/>
          <p14:tracePt t="22079" x="334963" y="3141663"/>
          <p14:tracePt t="22087" x="350838" y="3165475"/>
          <p14:tracePt t="22095" x="358775" y="3173413"/>
          <p14:tracePt t="22103" x="358775" y="3181350"/>
          <p14:tracePt t="22111" x="358775" y="3189288"/>
          <p14:tracePt t="22119" x="366713" y="3189288"/>
          <p14:tracePt t="22127" x="366713" y="3197225"/>
          <p14:tracePt t="22135" x="374650" y="3205163"/>
          <p14:tracePt t="22143" x="398463" y="3221038"/>
          <p14:tracePt t="22151" x="446088" y="3252788"/>
          <p14:tracePt t="22159" x="493713" y="3278188"/>
          <p14:tracePt t="22167" x="550863" y="3302000"/>
          <p14:tracePt t="22175" x="622300" y="3325813"/>
          <p14:tracePt t="22183" x="654050" y="3333750"/>
          <p14:tracePt t="22191" x="709613" y="3341688"/>
          <p14:tracePt t="22199" x="741363" y="3349625"/>
          <p14:tracePt t="22207" x="765175" y="3349625"/>
          <p14:tracePt t="22215" x="796925" y="3349625"/>
          <p14:tracePt t="22223" x="820738" y="3341688"/>
          <p14:tracePt t="22231" x="852488" y="3325813"/>
          <p14:tracePt t="22240" x="901700" y="3325813"/>
          <p14:tracePt t="22247" x="965200" y="3317875"/>
          <p14:tracePt t="22255" x="1060450" y="3302000"/>
          <p14:tracePt t="22263" x="1147763" y="3286125"/>
          <p14:tracePt t="22271" x="1252538" y="3270250"/>
          <p14:tracePt t="22279" x="1331913" y="3244850"/>
          <p14:tracePt t="22287" x="1427163" y="3213100"/>
          <p14:tracePt t="22296" x="1514475" y="3181350"/>
          <p14:tracePt t="22303" x="1595438" y="3141663"/>
          <p14:tracePt t="22311" x="1651000" y="3109913"/>
          <p14:tracePt t="22319" x="1698625" y="3070225"/>
          <p14:tracePt t="22327" x="1762125" y="3006725"/>
          <p14:tracePt t="22334" x="1793875" y="2959100"/>
          <p14:tracePt t="22343" x="1817688" y="2909888"/>
          <p14:tracePt t="22351" x="1841500" y="2846388"/>
          <p14:tracePt t="22359" x="1865313" y="2782888"/>
          <p14:tracePt t="22367" x="1889125" y="2703513"/>
          <p14:tracePt t="22374" x="1905000" y="2647950"/>
          <p14:tracePt t="22383" x="1938338" y="2551113"/>
          <p14:tracePt t="22391" x="1978025" y="2392363"/>
          <p14:tracePt t="22399" x="2009775" y="2265363"/>
          <p14:tracePt t="22407" x="2017713" y="2144713"/>
          <p14:tracePt t="22415" x="2025650" y="2001838"/>
          <p14:tracePt t="22423" x="2025650" y="1762125"/>
          <p14:tracePt t="22430" x="2025650" y="1658938"/>
          <p14:tracePt t="22439" x="2025650" y="1522413"/>
          <p14:tracePt t="22447" x="2017713" y="1435100"/>
          <p14:tracePt t="22455" x="2017713" y="1347788"/>
          <p14:tracePt t="22463" x="2017713" y="1268413"/>
          <p14:tracePt t="22471" x="2025650" y="1204913"/>
          <p14:tracePt t="22479" x="2041525" y="1123950"/>
          <p14:tracePt t="22487" x="2057400" y="1020763"/>
          <p14:tracePt t="22495" x="2065338" y="957263"/>
          <p14:tracePt t="22503" x="2073275" y="893763"/>
          <p14:tracePt t="22511" x="2073275" y="844550"/>
          <p14:tracePt t="22520" x="2073275" y="796925"/>
          <p14:tracePt t="22527" x="2073275" y="757238"/>
          <p14:tracePt t="22535" x="2057400" y="725488"/>
          <p14:tracePt t="22543" x="2049463" y="685800"/>
          <p14:tracePt t="22551" x="2041525" y="661988"/>
          <p14:tracePt t="22559" x="2033588" y="654050"/>
          <p14:tracePt t="22567" x="2025650" y="630238"/>
          <p14:tracePt t="22575" x="2017713" y="622300"/>
          <p14:tracePt t="22583" x="2009775" y="614363"/>
          <p14:tracePt t="22591" x="2009775" y="606425"/>
          <p14:tracePt t="22608" x="2001838" y="606425"/>
          <p14:tracePt t="22632" x="1985963" y="598488"/>
          <p14:tracePt t="22639" x="1962150" y="590550"/>
          <p14:tracePt t="22647" x="1938338" y="582613"/>
          <p14:tracePt t="22655" x="1905000" y="574675"/>
          <p14:tracePt t="22663" x="1873250" y="566738"/>
          <p14:tracePt t="22671" x="1841500" y="566738"/>
          <p14:tracePt t="22679" x="1785938" y="558800"/>
          <p14:tracePt t="22687" x="1698625" y="550863"/>
          <p14:tracePt t="22695" x="1554163" y="550863"/>
          <p14:tracePt t="22703" x="1450975" y="550863"/>
          <p14:tracePt t="22711" x="1363663" y="550863"/>
          <p14:tracePt t="22719" x="1268413" y="558800"/>
          <p14:tracePt t="22727" x="1187450" y="574675"/>
          <p14:tracePt t="22735" x="1123950" y="590550"/>
          <p14:tracePt t="22743" x="1076325" y="606425"/>
          <p14:tracePt t="22753" x="1036638" y="622300"/>
          <p14:tracePt t="22759" x="989013" y="638175"/>
          <p14:tracePt t="22768" x="941388" y="654050"/>
          <p14:tracePt t="22775" x="885825" y="669925"/>
          <p14:tracePt t="22783" x="836613" y="693738"/>
          <p14:tracePt t="22791" x="788988" y="709613"/>
          <p14:tracePt t="22799" x="757238" y="733425"/>
          <p14:tracePt t="22807" x="725488" y="741363"/>
          <p14:tracePt t="22815" x="701675" y="757238"/>
          <p14:tracePt t="22823" x="677863" y="765175"/>
          <p14:tracePt t="22831" x="661988" y="773113"/>
          <p14:tracePt t="22839" x="638175" y="781050"/>
          <p14:tracePt t="22847" x="622300" y="781050"/>
          <p14:tracePt t="22855" x="606425" y="788988"/>
          <p14:tracePt t="22863" x="590550" y="788988"/>
          <p14:tracePt t="22871" x="574675" y="804863"/>
          <p14:tracePt t="22880" x="550863" y="812800"/>
          <p14:tracePt t="22888" x="517525" y="828675"/>
          <p14:tracePt t="22895" x="485775" y="852488"/>
          <p14:tracePt t="22903" x="446088" y="885825"/>
          <p14:tracePt t="22911" x="422275" y="893763"/>
          <p14:tracePt t="22919" x="398463" y="909638"/>
          <p14:tracePt t="22927" x="382588" y="925513"/>
          <p14:tracePt t="22934" x="374650" y="941388"/>
          <p14:tracePt t="22943" x="374650" y="957263"/>
          <p14:tracePt t="22951" x="366713" y="965200"/>
          <p14:tracePt t="22960" x="350838" y="981075"/>
          <p14:tracePt t="22967" x="350838" y="996950"/>
          <p14:tracePt t="22976" x="334963" y="1012825"/>
          <p14:tracePt t="22983" x="327025" y="1028700"/>
          <p14:tracePt t="22990" x="311150" y="1052513"/>
          <p14:tracePt t="22998" x="295275" y="1068388"/>
          <p14:tracePt t="23006" x="287338" y="1084263"/>
          <p14:tracePt t="23014" x="279400" y="1100138"/>
          <p14:tracePt t="23022" x="263525" y="1123950"/>
          <p14:tracePt t="23030" x="255588" y="1139825"/>
          <p14:tracePt t="23038" x="247650" y="1155700"/>
          <p14:tracePt t="23047" x="231775" y="1187450"/>
          <p14:tracePt t="23054" x="215900" y="1236663"/>
          <p14:tracePt t="23063" x="207963" y="1268413"/>
          <p14:tracePt t="23070" x="192088" y="1323975"/>
          <p14:tracePt t="23079" x="184150" y="1379538"/>
          <p14:tracePt t="23087" x="176213" y="1435100"/>
          <p14:tracePt t="23095" x="166688" y="1482725"/>
          <p14:tracePt t="23104" x="166688" y="1547813"/>
          <p14:tracePt t="23111" x="158750" y="1611313"/>
          <p14:tracePt t="23119" x="158750" y="1682750"/>
          <p14:tracePt t="23128" x="166688" y="1754188"/>
          <p14:tracePt t="23136" x="184150" y="1817688"/>
          <p14:tracePt t="23143" x="192088" y="1849438"/>
          <p14:tracePt t="23151" x="192088" y="1898650"/>
          <p14:tracePt t="23159" x="200025" y="1946275"/>
          <p14:tracePt t="23167" x="215900" y="1985963"/>
          <p14:tracePt t="23175" x="223838" y="2033588"/>
          <p14:tracePt t="23183" x="239713" y="2089150"/>
          <p14:tracePt t="23191" x="255588" y="2128838"/>
          <p14:tracePt t="23198" x="271463" y="2160588"/>
          <p14:tracePt t="23207" x="271463" y="2184400"/>
          <p14:tracePt t="23214" x="279400" y="2216150"/>
          <p14:tracePt t="23222" x="279400" y="2249488"/>
          <p14:tracePt t="23230" x="279400" y="2273300"/>
          <p14:tracePt t="23239" x="279400" y="2297113"/>
          <p14:tracePt t="23247" x="287338" y="2344738"/>
          <p14:tracePt t="23255" x="303213" y="2392363"/>
          <p14:tracePt t="23263" x="311150" y="2447925"/>
          <p14:tracePt t="23271" x="350838" y="2527300"/>
          <p14:tracePt t="23279" x="366713" y="2584450"/>
          <p14:tracePt t="23287" x="390525" y="2632075"/>
          <p14:tracePt t="23295" x="414338" y="2671763"/>
          <p14:tracePt t="23303" x="422275" y="2695575"/>
          <p14:tracePt t="23311" x="422275" y="2719388"/>
          <p14:tracePt t="23319" x="422275" y="2727325"/>
          <p14:tracePt t="23327" x="430213" y="2735263"/>
          <p14:tracePt t="23334" x="438150" y="2759075"/>
          <p14:tracePt t="23343" x="438150" y="2782888"/>
          <p14:tracePt t="23351" x="446088" y="2806700"/>
          <p14:tracePt t="23359" x="469900" y="2822575"/>
          <p14:tracePt t="23367" x="469900" y="2838450"/>
          <p14:tracePt t="23375" x="485775" y="2854325"/>
          <p14:tracePt t="23383" x="493713" y="2886075"/>
          <p14:tracePt t="23391" x="509588" y="2894013"/>
          <p14:tracePt t="23399" x="517525" y="2909888"/>
          <p14:tracePt t="23407" x="527050" y="2919413"/>
          <p14:tracePt t="23415" x="542925" y="2927350"/>
          <p14:tracePt t="23423" x="558800" y="2951163"/>
          <p14:tracePt t="23430" x="590550" y="2967038"/>
          <p14:tracePt t="23439" x="606425" y="2982913"/>
          <p14:tracePt t="23447" x="630238" y="2990850"/>
          <p14:tracePt t="23455" x="654050" y="3006725"/>
          <p14:tracePt t="23470" x="669925" y="3014663"/>
          <p14:tracePt t="23478" x="685800" y="3022600"/>
          <p14:tracePt t="23487" x="701675" y="3030538"/>
          <p14:tracePt t="23494" x="717550" y="3030538"/>
          <p14:tracePt t="23502" x="733425" y="3030538"/>
          <p14:tracePt t="23510" x="757238" y="3038475"/>
          <p14:tracePt t="23518" x="781050" y="3046413"/>
          <p14:tracePt t="23526" x="820738" y="3054350"/>
          <p14:tracePt t="23534" x="844550" y="3062288"/>
          <p14:tracePt t="23542" x="868363" y="3062288"/>
          <p14:tracePt t="23550" x="877888" y="3062288"/>
          <p14:tracePt t="23558" x="893763" y="3062288"/>
          <p14:tracePt t="23566" x="909638" y="3062288"/>
          <p14:tracePt t="23583" x="917575" y="3062288"/>
          <p14:tracePt t="23590" x="925513" y="3062288"/>
          <p14:tracePt t="23598" x="941388" y="3062288"/>
          <p14:tracePt t="23607" x="957263" y="3062288"/>
          <p14:tracePt t="23615" x="973138" y="3062288"/>
          <p14:tracePt t="23623" x="989013" y="3062288"/>
          <p14:tracePt t="23632" x="1004888" y="3062288"/>
          <p14:tracePt t="23639" x="1028700" y="3046413"/>
          <p14:tracePt t="23655" x="1036638" y="3046413"/>
          <p14:tracePt t="24335" x="1044575" y="2990850"/>
          <p14:tracePt t="24344" x="1068388" y="2886075"/>
          <p14:tracePt t="24352" x="1084263" y="2806700"/>
          <p14:tracePt t="24360" x="1092200" y="2751138"/>
          <p14:tracePt t="24368" x="1108075" y="2671763"/>
          <p14:tracePt t="24376" x="1123950" y="2600325"/>
          <p14:tracePt t="24383" x="1139825" y="2543175"/>
          <p14:tracePt t="24392" x="1147763" y="2471738"/>
          <p14:tracePt t="24400" x="1171575" y="2416175"/>
          <p14:tracePt t="24407" x="1195388" y="2328863"/>
          <p14:tracePt t="24416" x="1203325" y="2273300"/>
          <p14:tracePt t="24423" x="1228725" y="2200275"/>
          <p14:tracePt t="24432" x="1244600" y="2144713"/>
          <p14:tracePt t="24440" x="1244600" y="2089150"/>
          <p14:tracePt t="24448" x="1252538" y="2033588"/>
          <p14:tracePt t="24456" x="1260475" y="1970088"/>
          <p14:tracePt t="24463" x="1260475" y="1906588"/>
          <p14:tracePt t="24471" x="1260475" y="1849438"/>
          <p14:tracePt t="24478" x="1260475" y="1817688"/>
          <p14:tracePt t="24486" x="1260475" y="1778000"/>
          <p14:tracePt t="24494" x="1260475" y="1738313"/>
          <p14:tracePt t="24502" x="1260475" y="1706563"/>
          <p14:tracePt t="24510" x="1260475" y="1666875"/>
          <p14:tracePt t="24518" x="1260475" y="1619250"/>
          <p14:tracePt t="24526" x="1268413" y="1571625"/>
          <p14:tracePt t="24534" x="1276350" y="1530350"/>
          <p14:tracePt t="24542" x="1284288" y="1498600"/>
          <p14:tracePt t="24550" x="1284288" y="1466850"/>
          <p14:tracePt t="24558" x="1284288" y="1443038"/>
          <p14:tracePt t="24566" x="1284288" y="1419225"/>
          <p14:tracePt t="24575" x="1284288" y="1395413"/>
          <p14:tracePt t="24582" x="1284288" y="1379538"/>
          <p14:tracePt t="24590" x="1284288" y="1363663"/>
          <p14:tracePt t="24598" x="1284288" y="1347788"/>
          <p14:tracePt t="24614" x="1284288" y="1331913"/>
          <p14:tracePt t="24622" x="1284288" y="1316038"/>
          <p14:tracePt t="24638" x="1284288" y="1308100"/>
          <p14:tracePt t="25112" x="1260475" y="1308100"/>
          <p14:tracePt t="25119" x="1220788" y="1300163"/>
          <p14:tracePt t="25127" x="1179513" y="1292225"/>
          <p14:tracePt t="25136" x="1139825" y="1292225"/>
          <p14:tracePt t="25143" x="1028700" y="1268413"/>
          <p14:tracePt t="25152" x="933450" y="1260475"/>
          <p14:tracePt t="25159" x="788988" y="1244600"/>
          <p14:tracePt t="25167" x="677863" y="1236663"/>
          <p14:tracePt t="25175" x="598488" y="1236663"/>
          <p14:tracePt t="25184" x="534988" y="1236663"/>
          <p14:tracePt t="25192" x="485775" y="1228725"/>
          <p14:tracePt t="25200" x="469900" y="1228725"/>
          <p14:tracePt t="25208" x="454025" y="1228725"/>
          <p14:tracePt t="25215" x="438150" y="1228725"/>
          <p14:tracePt t="25232" x="430213" y="1228725"/>
          <p14:tracePt t="25240" x="422275" y="1228725"/>
          <p14:tracePt t="25257" x="414338" y="1236663"/>
          <p14:tracePt t="25263" x="414338" y="1244600"/>
          <p14:tracePt t="25273" x="398463" y="1260475"/>
          <p14:tracePt t="25281" x="398463" y="1284288"/>
          <p14:tracePt t="25287" x="398463" y="1308100"/>
          <p14:tracePt t="25295" x="398463" y="1339850"/>
          <p14:tracePt t="25303" x="422275" y="1371600"/>
          <p14:tracePt t="25311" x="469900" y="1427163"/>
          <p14:tracePt t="25319" x="517525" y="1458913"/>
          <p14:tracePt t="25327" x="590550" y="1498600"/>
          <p14:tracePt t="25335" x="638175" y="1514475"/>
          <p14:tracePt t="25342" x="693738" y="1555750"/>
          <p14:tracePt t="25350" x="717550" y="1555750"/>
          <p14:tracePt t="25359" x="765175" y="1571625"/>
          <p14:tracePt t="25367" x="812800" y="1595438"/>
          <p14:tracePt t="25375" x="852488" y="1611313"/>
          <p14:tracePt t="25383" x="933450" y="1627188"/>
          <p14:tracePt t="25390" x="1020763" y="1643063"/>
          <p14:tracePt t="25398" x="1139825" y="1666875"/>
          <p14:tracePt t="25406" x="1300163" y="1674813"/>
          <p14:tracePt t="25414" x="1403350" y="1674813"/>
          <p14:tracePt t="25422" x="1706563" y="1674813"/>
          <p14:tracePt t="25431" x="1905000" y="1674813"/>
          <p14:tracePt t="25438" x="2176463" y="1635125"/>
          <p14:tracePt t="25447" x="2289175" y="1611313"/>
          <p14:tracePt t="25455" x="2503488" y="1579563"/>
          <p14:tracePt t="25463" x="2671763" y="1547813"/>
          <p14:tracePt t="25470" x="2774950" y="1514475"/>
          <p14:tracePt t="25478" x="2909888" y="1498600"/>
          <p14:tracePt t="25486" x="2990850" y="1490663"/>
          <p14:tracePt t="25494" x="3062288" y="1482725"/>
          <p14:tracePt t="25502" x="3125788" y="1482725"/>
          <p14:tracePt t="25510" x="3181350" y="1482725"/>
          <p14:tracePt t="25519" x="3260725" y="1482725"/>
          <p14:tracePt t="25526" x="3373438" y="1482725"/>
          <p14:tracePt t="25534" x="3476625" y="1482725"/>
          <p14:tracePt t="25542" x="3595688" y="1482725"/>
          <p14:tracePt t="25550" x="3708400" y="1482725"/>
          <p14:tracePt t="25558" x="3827463" y="1482725"/>
          <p14:tracePt t="25566" x="3930650" y="1482725"/>
          <p14:tracePt t="25575" x="4043363" y="1482725"/>
          <p14:tracePt t="25582" x="4122738" y="1482725"/>
          <p14:tracePt t="25591" x="4217988" y="1490663"/>
          <p14:tracePt t="25600" x="4321175" y="1490663"/>
          <p14:tracePt t="25607" x="4386263" y="1490663"/>
          <p14:tracePt t="25615" x="4457700" y="1490663"/>
          <p14:tracePt t="25623" x="4505325" y="1490663"/>
          <p14:tracePt t="25631" x="4537075" y="1490663"/>
          <p14:tracePt t="25639" x="4552950" y="1482725"/>
          <p14:tracePt t="25647" x="4568825" y="1482725"/>
          <p14:tracePt t="25679" x="4568825" y="1474788"/>
          <p14:tracePt t="25783" x="4552950" y="1466850"/>
          <p14:tracePt t="25792" x="4545013" y="1458913"/>
          <p14:tracePt t="25799" x="4513263" y="1450975"/>
          <p14:tracePt t="25808" x="4497388" y="1443038"/>
          <p14:tracePt t="25816" x="4473575" y="1427163"/>
          <p14:tracePt t="25824" x="4457700" y="1427163"/>
          <p14:tracePt t="25831" x="4441825" y="1419225"/>
          <p14:tracePt t="25841" x="4425950" y="1411288"/>
          <p14:tracePt t="25847" x="4394200" y="1403350"/>
          <p14:tracePt t="25855" x="4362450" y="1403350"/>
          <p14:tracePt t="25864" x="4305300" y="1395413"/>
          <p14:tracePt t="25871" x="4265613" y="1387475"/>
          <p14:tracePt t="25881" x="4210050" y="1379538"/>
          <p14:tracePt t="25889" x="4178300" y="1379538"/>
          <p14:tracePt t="25896" x="4130675" y="1379538"/>
          <p14:tracePt t="25903" x="4098925" y="1379538"/>
          <p14:tracePt t="25912" x="4067175" y="1379538"/>
          <p14:tracePt t="25919" x="4035425" y="1379538"/>
          <p14:tracePt t="25929" x="3986213" y="1379538"/>
          <p14:tracePt t="25935" x="3946525" y="1379538"/>
          <p14:tracePt t="25946" x="3890963" y="1379538"/>
          <p14:tracePt t="25958" x="3835400" y="1379538"/>
          <p14:tracePt t="25965" x="3787775" y="1363663"/>
          <p14:tracePt t="25970" x="3756025" y="1363663"/>
          <p14:tracePt t="25981" x="3700463" y="1355725"/>
          <p14:tracePt t="25987" x="3643313" y="1347788"/>
          <p14:tracePt t="25994" x="3540125" y="1323975"/>
          <p14:tracePt t="26001" x="3421063" y="1308100"/>
          <p14:tracePt t="26006" x="3300413" y="1292225"/>
          <p14:tracePt t="26014" x="3205163" y="1292225"/>
          <p14:tracePt t="26022" x="3117850" y="1284288"/>
          <p14:tracePt t="26030" x="3054350" y="1284288"/>
          <p14:tracePt t="26038" x="3014663" y="1284288"/>
          <p14:tracePt t="26047" x="2974975" y="1284288"/>
          <p14:tracePt t="26054" x="2941638" y="1284288"/>
          <p14:tracePt t="26062" x="2909888" y="1284288"/>
          <p14:tracePt t="26070" x="2854325" y="1284288"/>
          <p14:tracePt t="26078" x="2814638" y="1284288"/>
          <p14:tracePt t="26086" x="2759075" y="1284288"/>
          <p14:tracePt t="26094" x="2719388" y="1284288"/>
          <p14:tracePt t="26103" x="2671763" y="1284288"/>
          <p14:tracePt t="26110" x="2632075" y="1284288"/>
          <p14:tracePt t="26119" x="2582863" y="1284288"/>
          <p14:tracePt t="26127" x="2559050" y="1284288"/>
          <p14:tracePt t="26144" x="2543175" y="1284288"/>
          <p14:tracePt t="26151" x="2535238" y="1284288"/>
          <p14:tracePt t="26160" x="2527300" y="1284288"/>
          <p14:tracePt t="26176" x="2519363" y="1292225"/>
          <p14:tracePt t="26183" x="2511425" y="1292225"/>
          <p14:tracePt t="26191" x="2503488" y="1292225"/>
          <p14:tracePt t="26215" x="2495550" y="1292225"/>
          <p14:tracePt t="26223" x="2487613" y="1292225"/>
          <p14:tracePt t="26232" x="2479675" y="1292225"/>
          <p14:tracePt t="26239" x="2479675" y="1300163"/>
          <p14:tracePt t="26342" x="2479675" y="1308100"/>
          <p14:tracePt t="26352" x="2495550" y="1308100"/>
          <p14:tracePt t="26359" x="2519363" y="1316038"/>
          <p14:tracePt t="26367" x="2535238" y="1323975"/>
          <p14:tracePt t="26375" x="2559050" y="1331913"/>
          <p14:tracePt t="26383" x="2582863" y="1331913"/>
          <p14:tracePt t="26391" x="2606675" y="1347788"/>
          <p14:tracePt t="26400" x="2647950" y="1347788"/>
          <p14:tracePt t="26407" x="2703513" y="1355725"/>
          <p14:tracePt t="26416" x="2782888" y="1363663"/>
          <p14:tracePt t="26423" x="2862263" y="1371600"/>
          <p14:tracePt t="26432" x="2941638" y="1371600"/>
          <p14:tracePt t="26439" x="3022600" y="1371600"/>
          <p14:tracePt t="26448" x="3078163" y="1371600"/>
          <p14:tracePt t="26456" x="3141663" y="1371600"/>
          <p14:tracePt t="26464" x="3205163" y="1371600"/>
          <p14:tracePt t="26471" x="3260725" y="1371600"/>
          <p14:tracePt t="26478" x="3317875" y="1371600"/>
          <p14:tracePt t="26486" x="3357563" y="1371600"/>
          <p14:tracePt t="26495" x="3381375" y="1371600"/>
          <p14:tracePt t="26503" x="3397250" y="1371600"/>
          <p14:tracePt t="26511" x="3421063" y="1371600"/>
          <p14:tracePt t="26519" x="3429000" y="1371600"/>
          <p14:tracePt t="26526" x="3452813" y="1371600"/>
          <p14:tracePt t="26534" x="3476625" y="1363663"/>
          <p14:tracePt t="26543" x="3500438" y="1363663"/>
          <p14:tracePt t="26551" x="3516313" y="1363663"/>
          <p14:tracePt t="26559" x="3540125" y="1363663"/>
          <p14:tracePt t="26566" x="3563938" y="1363663"/>
          <p14:tracePt t="26575" x="3603625" y="1363663"/>
          <p14:tracePt t="26582" x="3660775" y="1363663"/>
          <p14:tracePt t="26591" x="3708400" y="1363663"/>
          <p14:tracePt t="26599" x="3756025" y="1371600"/>
          <p14:tracePt t="26607" x="3803650" y="1379538"/>
          <p14:tracePt t="26614" x="3843338" y="1379538"/>
          <p14:tracePt t="26622" x="3890963" y="1379538"/>
          <p14:tracePt t="26631" x="3930650" y="1379538"/>
          <p14:tracePt t="26638" x="3962400" y="1379538"/>
          <p14:tracePt t="26647" x="4002088" y="1379538"/>
          <p14:tracePt t="26655" x="4043363" y="1379538"/>
          <p14:tracePt t="26662" x="4075113" y="1379538"/>
          <p14:tracePt t="26670" x="4098925" y="1379538"/>
          <p14:tracePt t="26679" x="4122738" y="1379538"/>
          <p14:tracePt t="26687" x="4146550" y="1379538"/>
          <p14:tracePt t="26695" x="4170363" y="1379538"/>
          <p14:tracePt t="26703" x="4202113" y="1379538"/>
          <p14:tracePt t="26711" x="4249738" y="1379538"/>
          <p14:tracePt t="26718" x="4281488" y="1379538"/>
          <p14:tracePt t="26726" x="4321175" y="1379538"/>
          <p14:tracePt t="26734" x="4370388" y="1379538"/>
          <p14:tracePt t="26742" x="4394200" y="1379538"/>
          <p14:tracePt t="26751" x="4425950" y="1379538"/>
          <p14:tracePt t="26759" x="4449763" y="1371600"/>
          <p14:tracePt t="26766" x="4473575" y="1363663"/>
          <p14:tracePt t="26775" x="4481513" y="1355725"/>
          <p14:tracePt t="26782" x="4497388" y="1355725"/>
          <p14:tracePt t="26790" x="4505325" y="1355725"/>
          <p14:tracePt t="26798" x="4521200" y="1355725"/>
          <p14:tracePt t="26806" x="4537075" y="1347788"/>
          <p14:tracePt t="26815" x="4560888" y="1339850"/>
          <p14:tracePt t="26823" x="4576763" y="1339850"/>
          <p14:tracePt t="26830" x="4600575" y="1339850"/>
          <p14:tracePt t="26838" x="4616450" y="1339850"/>
          <p14:tracePt t="26847" x="4632325" y="1339850"/>
          <p14:tracePt t="26855" x="4648200" y="1331913"/>
          <p14:tracePt t="26863" x="4664075" y="1331913"/>
          <p14:tracePt t="26879" x="4672013" y="1323975"/>
          <p14:tracePt t="26991" x="4656138" y="1316038"/>
          <p14:tracePt t="26999" x="4648200" y="1316038"/>
          <p14:tracePt t="27007" x="4640263" y="1316038"/>
          <p14:tracePt t="27015" x="4632325" y="1308100"/>
          <p14:tracePt t="27023" x="4624388" y="1308100"/>
          <p14:tracePt t="27033" x="4616450" y="1308100"/>
          <p14:tracePt t="27039" x="4608513" y="1308100"/>
          <p14:tracePt t="27048" x="4600575" y="1300163"/>
          <p14:tracePt t="27055" x="4592638" y="1300163"/>
          <p14:tracePt t="27064" x="4576763" y="1292225"/>
          <p14:tracePt t="27071" x="4560888" y="1292225"/>
          <p14:tracePt t="27080" x="4552950" y="1292225"/>
          <p14:tracePt t="27087" x="4529138" y="1284288"/>
          <p14:tracePt t="27096" x="4521200" y="1284288"/>
          <p14:tracePt t="27103" x="4497388" y="1276350"/>
          <p14:tracePt t="27112" x="4473575" y="1268413"/>
          <p14:tracePt t="27120" x="4457700" y="1268413"/>
          <p14:tracePt t="27128" x="4441825" y="1268413"/>
          <p14:tracePt t="27135" x="4425950" y="1268413"/>
          <p14:tracePt t="27144" x="4425950" y="1260475"/>
          <p14:tracePt t="27151" x="4418013" y="1260475"/>
          <p14:tracePt t="27160" x="4410075" y="1260475"/>
          <p14:tracePt t="27167" x="4402138" y="1252538"/>
          <p14:tracePt t="27175" x="4394200" y="1252538"/>
          <p14:tracePt t="27184" x="4378325" y="1252538"/>
          <p14:tracePt t="27191" x="4370388" y="1252538"/>
          <p14:tracePt t="27199" x="4362450" y="1252538"/>
          <p14:tracePt t="27208" x="4352925" y="1252538"/>
          <p14:tracePt t="27215" x="4344988" y="1252538"/>
          <p14:tracePt t="27223" x="4337050" y="1252538"/>
          <p14:tracePt t="27232" x="4321175" y="1252538"/>
          <p14:tracePt t="27250" x="4313238" y="1252538"/>
          <p14:tracePt t="27264" x="4297363" y="1252538"/>
          <p14:tracePt t="27280" x="4289425" y="1252538"/>
          <p14:tracePt t="27288" x="4273550" y="1252538"/>
          <p14:tracePt t="27295" x="4257675" y="1252538"/>
          <p14:tracePt t="27304" x="4249738" y="1252538"/>
          <p14:tracePt t="27310" x="4233863" y="1252538"/>
          <p14:tracePt t="27318" x="4217988" y="1252538"/>
          <p14:tracePt t="27326" x="4202113" y="1252538"/>
          <p14:tracePt t="27334" x="4194175" y="1268413"/>
          <p14:tracePt t="27342" x="4186238" y="1268413"/>
          <p14:tracePt t="27350" x="4178300" y="1276350"/>
          <p14:tracePt t="27358" x="4170363" y="1284288"/>
          <p14:tracePt t="27366" x="4162425" y="1292225"/>
          <p14:tracePt t="27374" x="4154488" y="1292225"/>
          <p14:tracePt t="27382" x="4154488" y="1300163"/>
          <p14:tracePt t="27390" x="4146550" y="1308100"/>
          <p14:tracePt t="27398" x="4138613" y="1308100"/>
          <p14:tracePt t="27406" x="4130675" y="1316038"/>
          <p14:tracePt t="27414" x="4122738" y="1316038"/>
          <p14:tracePt t="27431" x="4114800" y="1323975"/>
          <p14:tracePt t="27439" x="4106863" y="1331913"/>
          <p14:tracePt t="27447" x="4098925" y="1331913"/>
          <p14:tracePt t="27454" x="4090988" y="1339850"/>
          <p14:tracePt t="27463" x="4083050" y="1339850"/>
          <p14:tracePt t="27470" x="4075113" y="1347788"/>
          <p14:tracePt t="27478" x="4067175" y="1355725"/>
          <p14:tracePt t="27486" x="4059238" y="1363663"/>
          <p14:tracePt t="27494" x="4059238" y="1371600"/>
          <p14:tracePt t="27502" x="4051300" y="1371600"/>
          <p14:tracePt t="27510" x="4043363" y="1379538"/>
          <p14:tracePt t="27518" x="4043363" y="1395413"/>
          <p14:tracePt t="27526" x="4035425" y="1403350"/>
          <p14:tracePt t="27534" x="4027488" y="1419225"/>
          <p14:tracePt t="27542" x="4019550" y="1443038"/>
          <p14:tracePt t="27550" x="4019550" y="1458913"/>
          <p14:tracePt t="27558" x="4019550" y="1466850"/>
          <p14:tracePt t="27566" x="4019550" y="1482725"/>
          <p14:tracePt t="27574" x="4019550" y="1506538"/>
          <p14:tracePt t="27583" x="4043363" y="1538288"/>
          <p14:tracePt t="27590" x="4083050" y="1579563"/>
          <p14:tracePt t="27598" x="4130675" y="1619250"/>
          <p14:tracePt t="27606" x="4170363" y="1635125"/>
          <p14:tracePt t="27614" x="4202113" y="1658938"/>
          <p14:tracePt t="27622" x="4241800" y="1682750"/>
          <p14:tracePt t="27630" x="4249738" y="1690688"/>
          <p14:tracePt t="27638" x="4265613" y="1690688"/>
          <p14:tracePt t="27646" x="4281488" y="1690688"/>
          <p14:tracePt t="27654" x="4289425" y="1690688"/>
          <p14:tracePt t="27662" x="4289425" y="1698625"/>
          <p14:tracePt t="27670" x="4297363" y="1698625"/>
          <p14:tracePt t="27679" x="4313238" y="1706563"/>
          <p14:tracePt t="27686" x="4337050" y="1706563"/>
          <p14:tracePt t="27696" x="4370388" y="1714500"/>
          <p14:tracePt t="27703" x="4410075" y="1722438"/>
          <p14:tracePt t="27712" x="4449763" y="1722438"/>
          <p14:tracePt t="27720" x="4473575" y="1730375"/>
          <p14:tracePt t="27727" x="4497388" y="1730375"/>
          <p14:tracePt t="27736" x="4521200" y="1738313"/>
          <p14:tracePt t="27743" x="4537075" y="1738313"/>
          <p14:tracePt t="27754" x="4545013" y="1738313"/>
          <p14:tracePt t="27765" x="4560888" y="1738313"/>
          <p14:tracePt t="27770" x="4584700" y="1730375"/>
          <p14:tracePt t="27777" x="4600575" y="1722438"/>
          <p14:tracePt t="27783" x="4616450" y="1714500"/>
          <p14:tracePt t="27793" x="4640263" y="1714500"/>
          <p14:tracePt t="27800" x="4664075" y="1698625"/>
          <p14:tracePt t="27807" x="4705350" y="1698625"/>
          <p14:tracePt t="27815" x="4729163" y="1682750"/>
          <p14:tracePt t="27823" x="4760913" y="1666875"/>
          <p14:tracePt t="27831" x="4784725" y="1666875"/>
          <p14:tracePt t="27839" x="4808538" y="1658938"/>
          <p14:tracePt t="27847" x="4824413" y="1643063"/>
          <p14:tracePt t="27855" x="4840288" y="1643063"/>
          <p14:tracePt t="27863" x="4848225" y="1643063"/>
          <p14:tracePt t="27871" x="4864100" y="1635125"/>
          <p14:tracePt t="27879" x="4872038" y="1635125"/>
          <p14:tracePt t="27887" x="4879975" y="1627188"/>
          <p14:tracePt t="27895" x="4895850" y="1619250"/>
          <p14:tracePt t="27903" x="4895850" y="1611313"/>
          <p14:tracePt t="27911" x="4911725" y="1603375"/>
          <p14:tracePt t="27919" x="4927600" y="1595438"/>
          <p14:tracePt t="27928" x="4943475" y="1579563"/>
          <p14:tracePt t="27935" x="4959350" y="1563688"/>
          <p14:tracePt t="27943" x="4975225" y="1547813"/>
          <p14:tracePt t="27951" x="4983163" y="1530350"/>
          <p14:tracePt t="27959" x="5006975" y="1506538"/>
          <p14:tracePt t="27967" x="5006975" y="1490663"/>
          <p14:tracePt t="27975" x="5030788" y="1458913"/>
          <p14:tracePt t="27982" x="5038725" y="1427163"/>
          <p14:tracePt t="27990" x="5046663" y="1379538"/>
          <p14:tracePt t="27998" x="5046663" y="1339850"/>
          <p14:tracePt t="28006" x="5046663" y="1308100"/>
          <p14:tracePt t="28014" x="5030788" y="1260475"/>
          <p14:tracePt t="28022" x="4991100" y="1212850"/>
          <p14:tracePt t="28030" x="4935538" y="1163638"/>
          <p14:tracePt t="28038" x="4903788" y="1139825"/>
          <p14:tracePt t="28047" x="4856163" y="1100138"/>
          <p14:tracePt t="28054" x="4816475" y="1084263"/>
          <p14:tracePt t="28062" x="4816475" y="1076325"/>
          <p14:tracePt t="28070" x="4808538" y="1076325"/>
          <p14:tracePt t="28079" x="4800600" y="1076325"/>
          <p14:tracePt t="28086" x="4792663" y="1068388"/>
          <p14:tracePt t="28094" x="4760913" y="1068388"/>
          <p14:tracePt t="28103" x="4705350" y="1052513"/>
          <p14:tracePt t="28111" x="4648200" y="1044575"/>
          <p14:tracePt t="28119" x="4592638" y="1036638"/>
          <p14:tracePt t="28128" x="4529138" y="1036638"/>
          <p14:tracePt t="28135" x="4481513" y="1036638"/>
          <p14:tracePt t="28143" x="4402138" y="1060450"/>
          <p14:tracePt t="28151" x="4313238" y="1100138"/>
          <p14:tracePt t="28159" x="4241800" y="1139825"/>
          <p14:tracePt t="28168" x="4186238" y="1163638"/>
          <p14:tracePt t="28175" x="4146550" y="1204913"/>
          <p14:tracePt t="28183" x="4138613" y="1220788"/>
          <p14:tracePt t="28191" x="4114800" y="1244600"/>
          <p14:tracePt t="28200" x="4114800" y="1268413"/>
          <p14:tracePt t="28207" x="4098925" y="1284288"/>
          <p14:tracePt t="28215" x="4090988" y="1292225"/>
          <p14:tracePt t="28223" x="4090988" y="1316038"/>
          <p14:tracePt t="28231" x="4083050" y="1323975"/>
          <p14:tracePt t="28240" x="4075113" y="1339850"/>
          <p14:tracePt t="28248" x="4075113" y="1355725"/>
          <p14:tracePt t="28256" x="4067175" y="1363663"/>
          <p14:tracePt t="28263" x="4059238" y="1371600"/>
          <p14:tracePt t="28271" x="4059238" y="1387475"/>
          <p14:tracePt t="28279" x="4051300" y="1403350"/>
          <p14:tracePt t="28287" x="4051300" y="1419225"/>
          <p14:tracePt t="28295" x="4051300" y="1435100"/>
          <p14:tracePt t="28303" x="4043363" y="1450975"/>
          <p14:tracePt t="28311" x="4043363" y="1466850"/>
          <p14:tracePt t="28319" x="4035425" y="1490663"/>
          <p14:tracePt t="28327" x="4035425" y="1498600"/>
          <p14:tracePt t="28335" x="4035425" y="1514475"/>
          <p14:tracePt t="28342" x="4035425" y="1522413"/>
          <p14:tracePt t="28351" x="4035425" y="1530350"/>
          <p14:tracePt t="28359" x="4035425" y="1547813"/>
          <p14:tracePt t="28367" x="4035425" y="1555750"/>
          <p14:tracePt t="28375" x="4035425" y="1563688"/>
          <p14:tracePt t="28382" x="4043363" y="1579563"/>
          <p14:tracePt t="28391" x="4067175" y="1603375"/>
          <p14:tracePt t="28399" x="4098925" y="1635125"/>
          <p14:tracePt t="28406" x="4122738" y="1651000"/>
          <p14:tracePt t="28414" x="4138613" y="1666875"/>
          <p14:tracePt t="28423" x="4162425" y="1674813"/>
          <p14:tracePt t="28431" x="4178300" y="1682750"/>
          <p14:tracePt t="28439" x="4194175" y="1690688"/>
          <p14:tracePt t="28447" x="4202113" y="1690688"/>
          <p14:tracePt t="28455" x="4217988" y="1698625"/>
          <p14:tracePt t="28463" x="4233863" y="1698625"/>
          <p14:tracePt t="28472" x="4241800" y="1698625"/>
          <p14:tracePt t="28479" x="4265613" y="1706563"/>
          <p14:tracePt t="28488" x="4305300" y="1714500"/>
          <p14:tracePt t="28495" x="4362450" y="1730375"/>
          <p14:tracePt t="28503" x="4394200" y="1730375"/>
          <p14:tracePt t="28511" x="4425950" y="1738313"/>
          <p14:tracePt t="28519" x="4449763" y="1738313"/>
          <p14:tracePt t="28527" x="4473575" y="1738313"/>
          <p14:tracePt t="28535" x="4497388" y="1738313"/>
          <p14:tracePt t="28543" x="4521200" y="1738313"/>
          <p14:tracePt t="28551" x="4529138" y="1738313"/>
          <p14:tracePt t="28559" x="4545013" y="1738313"/>
          <p14:tracePt t="28567" x="4545013" y="1730375"/>
          <p14:tracePt t="28575" x="4552950" y="1730375"/>
          <p14:tracePt t="28582" x="4552950" y="1722438"/>
          <p14:tracePt t="28600" x="4560888" y="1722438"/>
          <p14:tracePt t="28607" x="4560888" y="1714500"/>
          <p14:tracePt t="28623" x="4568825" y="1706563"/>
          <p14:tracePt t="28631" x="4576763" y="1706563"/>
          <p14:tracePt t="28638" x="4584700" y="1698625"/>
          <p14:tracePt t="28647" x="4600575" y="1690688"/>
          <p14:tracePt t="28655" x="4616450" y="1690688"/>
          <p14:tracePt t="28663" x="4624388" y="1682750"/>
          <p14:tracePt t="28671" x="4632325" y="1674813"/>
          <p14:tracePt t="28678" x="4648200" y="1674813"/>
          <p14:tracePt t="28687" x="4656138" y="1658938"/>
          <p14:tracePt t="28695" x="4664075" y="1658938"/>
          <p14:tracePt t="28703" x="4672013" y="1643063"/>
          <p14:tracePt t="28711" x="4679950" y="1643063"/>
          <p14:tracePt t="28727" x="4679950" y="1635125"/>
          <p14:tracePt t="28736" x="4687888" y="1635125"/>
          <p14:tracePt t="28751" x="4705350" y="1627188"/>
          <p14:tracePt t="28759" x="4713288" y="1619250"/>
          <p14:tracePt t="28767" x="4721225" y="1619250"/>
          <p14:tracePt t="28776" x="4737100" y="1603375"/>
          <p14:tracePt t="28783" x="4745038" y="1595438"/>
          <p14:tracePt t="28791" x="4752975" y="1579563"/>
          <p14:tracePt t="28799" x="4760913" y="1571625"/>
          <p14:tracePt t="28807" x="4768850" y="1555750"/>
          <p14:tracePt t="28815" x="4776788" y="1538288"/>
          <p14:tracePt t="28824" x="4784725" y="1514475"/>
          <p14:tracePt t="28831" x="4784725" y="1490663"/>
          <p14:tracePt t="28839" x="4776788" y="1474788"/>
          <p14:tracePt t="28847" x="4752975" y="1458913"/>
          <p14:tracePt t="28855" x="4721225" y="1435100"/>
          <p14:tracePt t="28864" x="4705350" y="1427163"/>
          <p14:tracePt t="28871" x="4695825" y="1427163"/>
          <p14:tracePt t="28879" x="4687888" y="1419225"/>
          <p14:tracePt t="28895" x="4679950" y="1419225"/>
          <p14:tracePt t="28903" x="4664075" y="1419225"/>
          <p14:tracePt t="28911" x="4648200" y="1411288"/>
          <p14:tracePt t="28920" x="4632325" y="1411288"/>
          <p14:tracePt t="28927" x="4624388" y="1411288"/>
          <p14:tracePt t="28983" x="4632325" y="1411288"/>
          <p14:tracePt t="28991" x="4672013" y="1427163"/>
          <p14:tracePt t="28999" x="4721225" y="1443038"/>
          <p14:tracePt t="29007" x="4776788" y="1466850"/>
          <p14:tracePt t="29015" x="4840288" y="1490663"/>
          <p14:tracePt t="29023" x="4879975" y="1498600"/>
          <p14:tracePt t="29031" x="4887913" y="1498600"/>
          <p14:tracePt t="29039" x="4895850" y="1498600"/>
          <p14:tracePt t="29094" x="4887913" y="1498600"/>
          <p14:tracePt t="29103" x="4872038" y="1498600"/>
          <p14:tracePt t="29111" x="4864100" y="1498600"/>
          <p14:tracePt t="29118" x="4848225" y="1490663"/>
          <p14:tracePt t="29126" x="4824413" y="1482725"/>
          <p14:tracePt t="29134" x="4808538" y="1482725"/>
          <p14:tracePt t="29143" x="4792663" y="1482725"/>
          <p14:tracePt t="29151" x="4776788" y="1474788"/>
          <p14:tracePt t="29159" x="4768850" y="1474788"/>
          <p14:tracePt t="29167" x="4760913" y="1466850"/>
          <p14:tracePt t="29176" x="4752975" y="1466850"/>
          <p14:tracePt t="29343" x="4745038" y="1482725"/>
          <p14:tracePt t="29351" x="4745038" y="1490663"/>
          <p14:tracePt t="29360" x="4737100" y="1498600"/>
          <p14:tracePt t="29368" x="4729163" y="1506538"/>
          <p14:tracePt t="29375" x="4721225" y="1514475"/>
          <p14:tracePt t="29383" x="4713288" y="1530350"/>
          <p14:tracePt t="29392" x="4705350" y="1538288"/>
          <p14:tracePt t="29400" x="4687888" y="1555750"/>
          <p14:tracePt t="29407" x="4679950" y="1579563"/>
          <p14:tracePt t="29416" x="4664075" y="1595438"/>
          <p14:tracePt t="29423" x="4656138" y="1611313"/>
          <p14:tracePt t="29432" x="4648200" y="1619250"/>
          <p14:tracePt t="29439" x="4648200" y="1627188"/>
          <p14:tracePt t="29447" x="4632325" y="1635125"/>
          <p14:tracePt t="29456" x="4616450" y="1643063"/>
          <p14:tracePt t="29465" x="4600575" y="1658938"/>
          <p14:tracePt t="29470" x="4568825" y="1674813"/>
          <p14:tracePt t="29478" x="4521200" y="1706563"/>
          <p14:tracePt t="29486" x="4489450" y="1738313"/>
          <p14:tracePt t="29494" x="4457700" y="1770063"/>
          <p14:tracePt t="29502" x="4425950" y="1793875"/>
          <p14:tracePt t="29511" x="4418013" y="1809750"/>
          <p14:tracePt t="29518" x="4386263" y="1857375"/>
          <p14:tracePt t="29526" x="4344988" y="1890713"/>
          <p14:tracePt t="29536" x="4321175" y="1906588"/>
          <p14:tracePt t="29542" x="4281488" y="1930400"/>
          <p14:tracePt t="29550" x="4249738" y="1954213"/>
          <p14:tracePt t="29558" x="4210050" y="1978025"/>
          <p14:tracePt t="29566" x="4154488" y="2001838"/>
          <p14:tracePt t="29574" x="4090988" y="2017713"/>
          <p14:tracePt t="29582" x="3986213" y="2057400"/>
          <p14:tracePt t="29590" x="3930650" y="2097088"/>
          <p14:tracePt t="29598" x="3883025" y="2120900"/>
          <p14:tracePt t="29607" x="3835400" y="2160588"/>
          <p14:tracePt t="29614" x="3803650" y="2176463"/>
          <p14:tracePt t="29622" x="3763963" y="2200275"/>
          <p14:tracePt t="29631" x="3716338" y="2216150"/>
          <p14:tracePt t="29638" x="3668713" y="2241550"/>
          <p14:tracePt t="29647" x="3603625" y="2257425"/>
          <p14:tracePt t="29654" x="3532188" y="2273300"/>
          <p14:tracePt t="29665" x="3468688" y="2289175"/>
          <p14:tracePt t="29671" x="3381375" y="2305050"/>
          <p14:tracePt t="29679" x="3292475" y="2320925"/>
          <p14:tracePt t="29687" x="3197225" y="2328863"/>
          <p14:tracePt t="29695" x="3117850" y="2344738"/>
          <p14:tracePt t="29703" x="3030538" y="2352675"/>
          <p14:tracePt t="29712" x="2949575" y="2368550"/>
          <p14:tracePt t="29719" x="2909888" y="2376488"/>
          <p14:tracePt t="29727" x="2854325" y="2384425"/>
          <p14:tracePt t="29735" x="2830513" y="2384425"/>
          <p14:tracePt t="29743" x="2798763" y="2384425"/>
          <p14:tracePt t="29750" x="2751138" y="2384425"/>
          <p14:tracePt t="29759" x="2719388" y="2384425"/>
          <p14:tracePt t="29767" x="2687638" y="2384425"/>
          <p14:tracePt t="29775" x="2663825" y="2376488"/>
          <p14:tracePt t="29783" x="2632075" y="2376488"/>
          <p14:tracePt t="29791" x="2590800" y="2368550"/>
          <p14:tracePt t="29798" x="2551113" y="2360613"/>
          <p14:tracePt t="29807" x="2503488" y="2360613"/>
          <p14:tracePt t="29815" x="2471738" y="2352675"/>
          <p14:tracePt t="29823" x="2416175" y="2344738"/>
          <p14:tracePt t="29831" x="2352675" y="2336800"/>
          <p14:tracePt t="29839" x="2289175" y="2328863"/>
          <p14:tracePt t="29847" x="2200275" y="2305050"/>
          <p14:tracePt t="29855" x="2144713" y="2289175"/>
          <p14:tracePt t="29863" x="2065338" y="2281238"/>
          <p14:tracePt t="29871" x="1978025" y="2257425"/>
          <p14:tracePt t="29879" x="1905000" y="2241550"/>
          <p14:tracePt t="29887" x="1833563" y="2216150"/>
          <p14:tracePt t="29895" x="1770063" y="2200275"/>
          <p14:tracePt t="29904" x="1714500" y="2184400"/>
          <p14:tracePt t="29911" x="1658938" y="2160588"/>
          <p14:tracePt t="29919" x="1579563" y="2128838"/>
          <p14:tracePt t="29927" x="1514475" y="2105025"/>
          <p14:tracePt t="29935" x="1435100" y="2073275"/>
          <p14:tracePt t="29943" x="1355725" y="2041525"/>
          <p14:tracePt t="29951" x="1268413" y="2001838"/>
          <p14:tracePt t="29960" x="1203325" y="1970088"/>
          <p14:tracePt t="29967" x="1116013" y="1946275"/>
          <p14:tracePt t="29975" x="1044575" y="1906588"/>
          <p14:tracePt t="29983" x="957263" y="1881188"/>
          <p14:tracePt t="29991" x="901700" y="1865313"/>
          <p14:tracePt t="29999" x="844550" y="1841500"/>
          <p14:tracePt t="30006" x="820738" y="1825625"/>
          <p14:tracePt t="30015" x="812800" y="1825625"/>
          <p14:tracePt t="30023" x="796925" y="1825625"/>
          <p14:tracePt t="30039" x="788988" y="1825625"/>
          <p14:tracePt t="30047" x="773113" y="1825625"/>
          <p14:tracePt t="30055" x="765175" y="1825625"/>
          <p14:tracePt t="30063" x="757238" y="1825625"/>
          <p14:tracePt t="30071" x="749300" y="1817688"/>
          <p14:tracePt t="30079" x="741363" y="1817688"/>
          <p14:tracePt t="30087" x="733425" y="1817688"/>
          <p14:tracePt t="30095" x="725488" y="1809750"/>
          <p14:tracePt t="30305" x="717550" y="1809750"/>
          <p14:tracePt t="30311" x="709613" y="1801813"/>
          <p14:tracePt t="30320" x="693738" y="1801813"/>
          <p14:tracePt t="30336" x="685800" y="1793875"/>
          <p14:tracePt t="30343" x="669925" y="1793875"/>
          <p14:tracePt t="30360" x="654050" y="1785938"/>
          <p14:tracePt t="30376" x="646113" y="1785938"/>
          <p14:tracePt t="30383" x="646113" y="1778000"/>
          <p14:tracePt t="30391" x="638175" y="1778000"/>
          <p14:tracePt t="30407" x="630238" y="1778000"/>
          <p14:tracePt t="30416" x="630238" y="1770063"/>
          <p14:tracePt t="30424" x="622300" y="1770063"/>
          <p14:tracePt t="30431" x="614363" y="1770063"/>
          <p14:tracePt t="30456" x="606425" y="1770063"/>
          <p14:tracePt t="30462" x="606425" y="1762125"/>
          <p14:tracePt t="30470" x="598488" y="1762125"/>
          <p14:tracePt t="30487" x="590550" y="1754188"/>
          <p14:tracePt t="30494" x="582613" y="1754188"/>
          <p14:tracePt t="30503" x="574675" y="1746250"/>
          <p14:tracePt t="30519" x="566738" y="1746250"/>
          <p14:tracePt t="30526" x="558800" y="1738313"/>
          <p14:tracePt t="30535" x="550863" y="1738313"/>
          <p14:tracePt t="30550" x="542925" y="1730375"/>
          <p14:tracePt t="30558" x="534988" y="1730375"/>
          <p14:tracePt t="30567" x="527050" y="1722438"/>
          <p14:tracePt t="30582" x="517525" y="1722438"/>
          <p14:tracePt t="30590" x="517525" y="1714500"/>
          <p14:tracePt t="30606" x="509588" y="1714500"/>
          <p14:tracePt t="30623" x="501650" y="1714500"/>
          <p14:tracePt t="30631" x="501650" y="1706563"/>
          <p14:tracePt t="30871" x="501650" y="1714500"/>
          <p14:tracePt t="30881" x="501650" y="1722438"/>
          <p14:tracePt t="30890" x="501650" y="1730375"/>
          <p14:tracePt t="30897" x="501650" y="1746250"/>
          <p14:tracePt t="30904" x="501650" y="1754188"/>
          <p14:tracePt t="30910" x="501650" y="1762125"/>
          <p14:tracePt t="30919" x="501650" y="1793875"/>
          <p14:tracePt t="30927" x="501650" y="1841500"/>
          <p14:tracePt t="30934" x="493713" y="1898650"/>
          <p14:tracePt t="30942" x="493713" y="1946275"/>
          <p14:tracePt t="30950" x="493713" y="1993900"/>
          <p14:tracePt t="30958" x="493713" y="2057400"/>
          <p14:tracePt t="30966" x="493713" y="2120900"/>
          <p14:tracePt t="30974" x="493713" y="2184400"/>
          <p14:tracePt t="30982" x="493713" y="2233613"/>
          <p14:tracePt t="30990" x="485775" y="2281238"/>
          <p14:tracePt t="30998" x="485775" y="2312988"/>
          <p14:tracePt t="31006" x="469900" y="2360613"/>
          <p14:tracePt t="31014" x="461963" y="2384425"/>
          <p14:tracePt t="31022" x="454025" y="2408238"/>
          <p14:tracePt t="31030" x="454025" y="2432050"/>
          <p14:tracePt t="31038" x="446088" y="2479675"/>
          <p14:tracePt t="31046" x="446088" y="2511425"/>
          <p14:tracePt t="31054" x="446088" y="2543175"/>
          <p14:tracePt t="31062" x="446088" y="2551113"/>
          <p14:tracePt t="31070" x="446088" y="2566988"/>
          <p14:tracePt t="31079" x="454025" y="2584450"/>
          <p14:tracePt t="31086" x="454025" y="2608263"/>
          <p14:tracePt t="31094" x="461963" y="2624138"/>
          <p14:tracePt t="31103" x="461963" y="2632075"/>
          <p14:tracePt t="31110" x="461963" y="2640013"/>
          <p14:tracePt t="31118" x="469900" y="2647950"/>
          <p14:tracePt t="31127" x="469900" y="2655888"/>
          <p14:tracePt t="31151" x="469900" y="2663825"/>
          <p14:tracePt t="31159" x="477838" y="2679700"/>
          <p14:tracePt t="31167" x="485775" y="2687638"/>
          <p14:tracePt t="31176" x="485775" y="2695575"/>
          <p14:tracePt t="31183" x="509588" y="2719388"/>
          <p14:tracePt t="31191" x="509588" y="2727325"/>
          <p14:tracePt t="31215" x="517525" y="2735263"/>
          <p14:tracePt t="31232" x="527050" y="2735263"/>
          <p14:tracePt t="31239" x="534988" y="2751138"/>
          <p14:tracePt t="31248" x="558800" y="2774950"/>
          <p14:tracePt t="31255" x="598488" y="2806700"/>
          <p14:tracePt t="31263" x="638175" y="2830513"/>
          <p14:tracePt t="31272" x="661988" y="2846388"/>
          <p14:tracePt t="31280" x="709613" y="2870200"/>
          <p14:tracePt t="31288" x="749300" y="2894013"/>
          <p14:tracePt t="31295" x="773113" y="2901950"/>
          <p14:tracePt t="31303" x="781050" y="2901950"/>
          <p14:tracePt t="31312" x="796925" y="2909888"/>
          <p14:tracePt t="31320" x="812800" y="2919413"/>
          <p14:tracePt t="31327" x="844550" y="2919413"/>
          <p14:tracePt t="31336" x="877888" y="2927350"/>
          <p14:tracePt t="31343" x="925513" y="2935288"/>
          <p14:tracePt t="31352" x="973138" y="2943225"/>
          <p14:tracePt t="31359" x="1044575" y="2951163"/>
          <p14:tracePt t="31368" x="1084263" y="2959100"/>
          <p14:tracePt t="31375" x="1163638" y="2967038"/>
          <p14:tracePt t="31383" x="1268413" y="2974975"/>
          <p14:tracePt t="31391" x="1331913" y="2974975"/>
          <p14:tracePt t="31399" x="1395413" y="2974975"/>
          <p14:tracePt t="31407" x="1427163" y="2982913"/>
          <p14:tracePt t="31415" x="1443038" y="2982913"/>
          <p14:tracePt t="31423" x="1466850" y="2982913"/>
          <p14:tracePt t="31431" x="1482725" y="2982913"/>
          <p14:tracePt t="31439" x="1498600" y="2982913"/>
          <p14:tracePt t="31447" x="1522413" y="2990850"/>
          <p14:tracePt t="31455" x="1562100" y="2990850"/>
          <p14:tracePt t="31463" x="1611313" y="2990850"/>
          <p14:tracePt t="31471" x="1666875" y="2990850"/>
          <p14:tracePt t="31478" x="1706563" y="2990850"/>
          <p14:tracePt t="31486" x="1762125" y="2990850"/>
          <p14:tracePt t="31494" x="1817688" y="2990850"/>
          <p14:tracePt t="31502" x="1881188" y="2974975"/>
          <p14:tracePt t="31510" x="1938338" y="2967038"/>
          <p14:tracePt t="31518" x="1962150" y="2951163"/>
          <p14:tracePt t="31526" x="2009775" y="2927350"/>
          <p14:tracePt t="31534" x="2057400" y="2901950"/>
          <p14:tracePt t="31542" x="2081213" y="2886075"/>
          <p14:tracePt t="31550" x="2120900" y="2854325"/>
          <p14:tracePt t="31558" x="2168525" y="2830513"/>
          <p14:tracePt t="31566" x="2208213" y="2790825"/>
          <p14:tracePt t="31574" x="2273300" y="2751138"/>
          <p14:tracePt t="31582" x="2344738" y="2695575"/>
          <p14:tracePt t="31590" x="2416175" y="2640013"/>
          <p14:tracePt t="31599" x="2487613" y="2566988"/>
          <p14:tracePt t="31606" x="2527300" y="2519363"/>
          <p14:tracePt t="31614" x="2606675" y="2408238"/>
          <p14:tracePt t="31623" x="2735263" y="2192338"/>
          <p14:tracePt t="31630" x="2806700" y="2089150"/>
          <p14:tracePt t="31638" x="2830513" y="2041525"/>
          <p14:tracePt t="31646" x="2838450" y="1970088"/>
          <p14:tracePt t="31654" x="2846388" y="1914525"/>
          <p14:tracePt t="31663" x="2846388" y="1833563"/>
          <p14:tracePt t="31670" x="2838450" y="1778000"/>
          <p14:tracePt t="31679" x="2822575" y="1746250"/>
          <p14:tracePt t="31687" x="2806700" y="1714500"/>
          <p14:tracePt t="31694" x="2806700" y="1698625"/>
          <p14:tracePt t="31702" x="2806700" y="1690688"/>
          <p14:tracePt t="31710" x="2798763" y="1674813"/>
          <p14:tracePt t="31718" x="2782888" y="1666875"/>
          <p14:tracePt t="31727" x="2782888" y="1658938"/>
          <p14:tracePt t="31734" x="2767013" y="1651000"/>
          <p14:tracePt t="31742" x="2751138" y="1643063"/>
          <p14:tracePt t="31750" x="2735263" y="1627188"/>
          <p14:tracePt t="31758" x="2711450" y="1619250"/>
          <p14:tracePt t="31766" x="2687638" y="1603375"/>
          <p14:tracePt t="31774" x="2655888" y="1579563"/>
          <p14:tracePt t="31782" x="2606675" y="1555750"/>
          <p14:tracePt t="31790" x="2566988" y="1547813"/>
          <p14:tracePt t="31798" x="2503488" y="1514475"/>
          <p14:tracePt t="31806" x="2439988" y="1482725"/>
          <p14:tracePt t="31814" x="2408238" y="1474788"/>
          <p14:tracePt t="31822" x="2320925" y="1458913"/>
          <p14:tracePt t="31830" x="2160588" y="1411288"/>
          <p14:tracePt t="31838" x="2073275" y="1395413"/>
          <p14:tracePt t="31846" x="1954213" y="1379538"/>
          <p14:tracePt t="31854" x="1849438" y="1379538"/>
          <p14:tracePt t="31863" x="1778000" y="1379538"/>
          <p14:tracePt t="31871" x="1682750" y="1379538"/>
          <p14:tracePt t="31881" x="1611313" y="1387475"/>
          <p14:tracePt t="31888" x="1514475" y="1395413"/>
          <p14:tracePt t="31896" x="1411288" y="1419225"/>
          <p14:tracePt t="31903" x="1323975" y="1435100"/>
          <p14:tracePt t="31912" x="1260475" y="1443038"/>
          <p14:tracePt t="31919" x="1195388" y="1458913"/>
          <p14:tracePt t="31927" x="1139825" y="1466850"/>
          <p14:tracePt t="31935" x="1092200" y="1482725"/>
          <p14:tracePt t="31943" x="1060450" y="1490663"/>
          <p14:tracePt t="31951" x="1044575" y="1490663"/>
          <p14:tracePt t="31960" x="1012825" y="1490663"/>
          <p14:tracePt t="31968" x="989013" y="1490663"/>
          <p14:tracePt t="31975" x="949325" y="1498600"/>
          <p14:tracePt t="31984" x="925513" y="1506538"/>
          <p14:tracePt t="31991" x="893763" y="1514475"/>
          <p14:tracePt t="31999" x="868363" y="1522413"/>
          <p14:tracePt t="32007" x="844550" y="1530350"/>
          <p14:tracePt t="32015" x="844550" y="1538288"/>
          <p14:tracePt t="32024" x="836613" y="1547813"/>
          <p14:tracePt t="32031" x="828675" y="1555750"/>
          <p14:tracePt t="32039" x="820738" y="1571625"/>
          <p14:tracePt t="32047" x="804863" y="1579563"/>
          <p14:tracePt t="32056" x="788988" y="1603375"/>
          <p14:tracePt t="32063" x="773113" y="1603375"/>
          <p14:tracePt t="32072" x="765175" y="1619250"/>
          <p14:tracePt t="32080" x="757238" y="1619250"/>
          <p14:tracePt t="32088" x="741363" y="1635125"/>
          <p14:tracePt t="32095" x="733425" y="1635125"/>
          <p14:tracePt t="32103" x="725488" y="1643063"/>
          <p14:tracePt t="32112" x="701675" y="1658938"/>
          <p14:tracePt t="32119" x="693738" y="1658938"/>
          <p14:tracePt t="32127" x="677863" y="1658938"/>
          <p14:tracePt t="32135" x="669925" y="1658938"/>
          <p14:tracePt t="32143" x="646113" y="1666875"/>
          <p14:tracePt t="32151" x="638175" y="1674813"/>
          <p14:tracePt t="32161" x="622300" y="1682750"/>
          <p14:tracePt t="32167" x="598488" y="1690688"/>
          <p14:tracePt t="32176" x="582613" y="1698625"/>
          <p14:tracePt t="32183" x="566738" y="1706563"/>
          <p14:tracePt t="32192" x="558800" y="1714500"/>
          <p14:tracePt t="32199" x="550863" y="1714500"/>
          <p14:tracePt t="32209" x="542925" y="1722438"/>
          <p14:tracePt t="32215" x="534988" y="1730375"/>
          <p14:tracePt t="32225" x="527050" y="1738313"/>
          <p14:tracePt t="32231" x="509588" y="1746250"/>
          <p14:tracePt t="32239" x="493713" y="1754188"/>
          <p14:tracePt t="32248" x="485775" y="1762125"/>
          <p14:tracePt t="32255" x="469900" y="1770063"/>
          <p14:tracePt t="32264" x="454025" y="1778000"/>
          <p14:tracePt t="32271" x="446088" y="1785938"/>
          <p14:tracePt t="32280" x="430213" y="1793875"/>
          <p14:tracePt t="32288" x="422275" y="1801813"/>
          <p14:tracePt t="32295" x="414338" y="1809750"/>
          <p14:tracePt t="32303" x="406400" y="1809750"/>
          <p14:tracePt t="32311" x="398463" y="1817688"/>
          <p14:tracePt t="32319" x="398463" y="1833563"/>
          <p14:tracePt t="32327" x="382588" y="1841500"/>
          <p14:tracePt t="32335" x="382588" y="1849438"/>
          <p14:tracePt t="32343" x="366713" y="1865313"/>
          <p14:tracePt t="32351" x="366713" y="1873250"/>
          <p14:tracePt t="32367" x="358775" y="1890713"/>
          <p14:tracePt t="32375" x="358775" y="1922463"/>
          <p14:tracePt t="32383" x="358775" y="1946275"/>
          <p14:tracePt t="32392" x="358775" y="1970088"/>
          <p14:tracePt t="32399" x="358775" y="1993900"/>
          <p14:tracePt t="32407" x="358775" y="2009775"/>
          <p14:tracePt t="32415" x="358775" y="2025650"/>
          <p14:tracePt t="32423" x="358775" y="2049463"/>
          <p14:tracePt t="32432" x="358775" y="2073275"/>
          <p14:tracePt t="32439" x="358775" y="2089150"/>
          <p14:tracePt t="32447" x="366713" y="2097088"/>
          <p14:tracePt t="32456" x="374650" y="2120900"/>
          <p14:tracePt t="32463" x="374650" y="2136775"/>
          <p14:tracePt t="32471" x="382588" y="2160588"/>
          <p14:tracePt t="32479" x="390525" y="2200275"/>
          <p14:tracePt t="32488" x="414338" y="2257425"/>
          <p14:tracePt t="32495" x="422275" y="2289175"/>
          <p14:tracePt t="32504" x="454025" y="2328863"/>
          <p14:tracePt t="32511" x="469900" y="2360613"/>
          <p14:tracePt t="32519" x="477838" y="2376488"/>
          <p14:tracePt t="32526" x="493713" y="2384425"/>
          <p14:tracePt t="32534" x="501650" y="2400300"/>
          <p14:tracePt t="32551" x="501650" y="2408238"/>
          <p14:tracePt t="32558" x="501650" y="2416175"/>
          <p14:tracePt t="32567" x="517525" y="2432050"/>
          <p14:tracePt t="32574" x="527050" y="2455863"/>
          <p14:tracePt t="32583" x="566738" y="2495550"/>
          <p14:tracePt t="32590" x="614363" y="2543175"/>
          <p14:tracePt t="32599" x="685800" y="2608263"/>
          <p14:tracePt t="32606" x="733425" y="2640013"/>
          <p14:tracePt t="32614" x="765175" y="2663825"/>
          <p14:tracePt t="32622" x="781050" y="2671763"/>
          <p14:tracePt t="32631" x="788988" y="2679700"/>
          <p14:tracePt t="32695" x="796925" y="2679700"/>
          <p14:tracePt t="32719" x="804863" y="2679700"/>
          <p14:tracePt t="32735" x="804863" y="2687638"/>
          <p14:tracePt t="32743" x="812800" y="2687638"/>
          <p14:tracePt t="32839" x="812800" y="2695575"/>
          <p14:tracePt t="32848" x="820738" y="2695575"/>
          <p14:tracePt t="32993" x="828675" y="2695575"/>
          <p14:tracePt t="33008" x="836613" y="2695575"/>
          <p14:tracePt t="33015" x="852488" y="2703513"/>
          <p14:tracePt t="33023" x="877888" y="2711450"/>
          <p14:tracePt t="33032" x="893763" y="2711450"/>
          <p14:tracePt t="33039" x="909638" y="2719388"/>
          <p14:tracePt t="33048" x="925513" y="2719388"/>
          <p14:tracePt t="33056" x="933450" y="2727325"/>
          <p14:tracePt t="33065" x="949325" y="2727325"/>
          <p14:tracePt t="33071" x="973138" y="2735263"/>
          <p14:tracePt t="33080" x="981075" y="2743200"/>
          <p14:tracePt t="33087" x="1004888" y="2743200"/>
          <p14:tracePt t="33097" x="1020763" y="2751138"/>
          <p14:tracePt t="33104" x="1044575" y="2759075"/>
          <p14:tracePt t="33112" x="1060450" y="2759075"/>
          <p14:tracePt t="33120" x="1060450" y="2767013"/>
          <p14:tracePt t="33135" x="1068388" y="2767013"/>
          <p14:tracePt t="33216" x="1068388" y="2774950"/>
          <p14:tracePt t="33239" x="1076325" y="2774950"/>
          <p14:tracePt t="33272" x="1084263" y="2774950"/>
          <p14:tracePt t="33280" x="1092200" y="2774950"/>
          <p14:tracePt t="33296" x="1108075" y="2774950"/>
          <p14:tracePt t="33303" x="1116013" y="2774950"/>
          <p14:tracePt t="33312" x="1139825" y="2774950"/>
          <p14:tracePt t="33320" x="1147763" y="2774950"/>
          <p14:tracePt t="33327" x="1155700" y="2774950"/>
          <p14:tracePt t="33335" x="1163638" y="2774950"/>
          <p14:tracePt t="33344" x="1187450" y="2774950"/>
          <p14:tracePt t="33351" x="1195388" y="2774950"/>
          <p14:tracePt t="33360" x="1203325" y="2774950"/>
          <p14:tracePt t="33367" x="1211263" y="2774950"/>
          <p14:tracePt t="33376" x="1228725" y="2774950"/>
          <p14:tracePt t="33383" x="1260475" y="2782888"/>
          <p14:tracePt t="33391" x="1284288" y="2782888"/>
          <p14:tracePt t="33399" x="1323975" y="2782888"/>
          <p14:tracePt t="33407" x="1347788" y="2782888"/>
          <p14:tracePt t="33416" x="1363663" y="2782888"/>
          <p14:tracePt t="33423" x="1371600" y="2782888"/>
          <p14:tracePt t="33432" x="1379538" y="2782888"/>
          <p14:tracePt t="33486" x="1387475" y="2782888"/>
          <p14:tracePt t="33960" x="1379538" y="2759075"/>
          <p14:tracePt t="33968" x="1347788" y="2735263"/>
          <p14:tracePt t="33975" x="1316038" y="2703513"/>
          <p14:tracePt t="33984" x="1300163" y="2687638"/>
          <p14:tracePt t="33991" x="1284288" y="2671763"/>
          <p14:tracePt t="33999" x="1268413" y="2655888"/>
          <p14:tracePt t="34007" x="1244600" y="2640013"/>
          <p14:tracePt t="34014" x="1236663" y="2632075"/>
          <p14:tracePt t="34022" x="1228725" y="2624138"/>
          <p14:tracePt t="34030" x="1220788" y="2616200"/>
          <p14:tracePt t="34039" x="1203325" y="2608263"/>
          <p14:tracePt t="34046" x="1203325" y="2600325"/>
          <p14:tracePt t="34054" x="1195388" y="2592388"/>
          <p14:tracePt t="34062" x="1179513" y="2576513"/>
          <p14:tracePt t="34070" x="1171575" y="2566988"/>
          <p14:tracePt t="34078" x="1155700" y="2551113"/>
          <p14:tracePt t="34086" x="1139825" y="2543175"/>
          <p14:tracePt t="34094" x="1131888" y="2535238"/>
          <p14:tracePt t="34102" x="1116013" y="2519363"/>
          <p14:tracePt t="34111" x="1100138" y="2511425"/>
          <p14:tracePt t="34118" x="1084263" y="2495550"/>
          <p14:tracePt t="34143" x="1076325" y="2495550"/>
          <p14:tracePt t="34159" x="1068388" y="2487613"/>
          <p14:tracePt t="34167" x="1060450" y="2479675"/>
          <p14:tracePt t="34175" x="1044575" y="2479675"/>
          <p14:tracePt t="34183" x="1036638" y="2471738"/>
          <p14:tracePt t="34192" x="1020763" y="2455863"/>
          <p14:tracePt t="34199" x="1004888" y="2455863"/>
          <p14:tracePt t="34208" x="989013" y="2447925"/>
          <p14:tracePt t="34215" x="973138" y="2439988"/>
          <p14:tracePt t="34223" x="949325" y="2416175"/>
          <p14:tracePt t="34231" x="933450" y="2408238"/>
          <p14:tracePt t="34240" x="917575" y="2392363"/>
          <p14:tracePt t="34247" x="909638" y="2376488"/>
          <p14:tracePt t="34256" x="877888" y="2352675"/>
          <p14:tracePt t="34263" x="860425" y="2328863"/>
          <p14:tracePt t="34271" x="836613" y="2312988"/>
          <p14:tracePt t="34279" x="804863" y="2273300"/>
          <p14:tracePt t="34288" x="804863" y="2265363"/>
          <p14:tracePt t="34295" x="796925" y="2249488"/>
          <p14:tracePt t="34303" x="781050" y="2233613"/>
          <p14:tracePt t="34311" x="773113" y="2224088"/>
          <p14:tracePt t="34319" x="773113" y="2208213"/>
          <p14:tracePt t="34328" x="757238" y="2200275"/>
          <p14:tracePt t="34336" x="757238" y="2192338"/>
          <p14:tracePt t="34343" x="749300" y="2176463"/>
          <p14:tracePt t="34351" x="741363" y="2168525"/>
          <p14:tracePt t="34359" x="741363" y="2160588"/>
          <p14:tracePt t="34375" x="733425" y="2144713"/>
          <p14:tracePt t="34383" x="725488" y="2136775"/>
          <p14:tracePt t="34391" x="725488" y="2128838"/>
          <p14:tracePt t="34399" x="717550" y="2112963"/>
          <p14:tracePt t="34408" x="717550" y="2105025"/>
          <p14:tracePt t="34424" x="717550" y="2097088"/>
          <p14:tracePt t="34439" x="717550" y="2089150"/>
          <p14:tracePt t="34447" x="717550" y="2081213"/>
          <p14:tracePt t="34463" x="717550" y="2073275"/>
          <p14:tracePt t="34480" x="717550" y="2065338"/>
          <p14:tracePt t="34495" x="717550" y="2057400"/>
          <p14:tracePt t="34503" x="717550" y="2049463"/>
          <p14:tracePt t="34527" x="717550" y="2041525"/>
          <p14:tracePt t="34543" x="717550" y="2033588"/>
          <p14:tracePt t="34591" x="717550" y="2025650"/>
          <p14:tracePt t="34623" x="717550" y="2017713"/>
          <p14:tracePt t="34647" x="725488" y="2017713"/>
          <p14:tracePt t="34655" x="725488" y="2009775"/>
          <p14:tracePt t="34680" x="733425" y="2001838"/>
          <p14:tracePt t="34687" x="741363" y="2001838"/>
          <p14:tracePt t="34704" x="741363" y="1993900"/>
          <p14:tracePt t="34719" x="749300" y="1985963"/>
          <p14:tracePt t="34735" x="749300" y="1978025"/>
          <p14:tracePt t="34783" x="757238" y="1978025"/>
          <p14:tracePt t="34791" x="788988" y="1978025"/>
          <p14:tracePt t="34800" x="836613" y="1978025"/>
          <p14:tracePt t="34807" x="868363" y="1985963"/>
          <p14:tracePt t="34815" x="917575" y="1993900"/>
          <p14:tracePt t="34823" x="949325" y="1993900"/>
          <p14:tracePt t="34831" x="965200" y="2001838"/>
          <p14:tracePt t="34840" x="989013" y="2001838"/>
          <p14:tracePt t="34847" x="1004888" y="2009775"/>
          <p14:tracePt t="34863" x="1012825" y="2009775"/>
          <p14:tracePt t="34903" x="1020763" y="2009775"/>
          <p14:tracePt t="34911" x="1028700" y="2017713"/>
          <p14:tracePt t="34919" x="1036638" y="2025650"/>
          <p14:tracePt t="34935" x="1044575" y="2025650"/>
          <p14:tracePt t="34960" x="1044575" y="2033588"/>
          <p14:tracePt t="35080" x="1028700" y="2025650"/>
          <p14:tracePt t="35088" x="1004888" y="2025650"/>
          <p14:tracePt t="35095" x="989013" y="2017713"/>
          <p14:tracePt t="35104" x="965200" y="2009775"/>
          <p14:tracePt t="35111" x="949325" y="2001838"/>
          <p14:tracePt t="35120" x="925513" y="2001838"/>
          <p14:tracePt t="35127" x="917575" y="1993900"/>
          <p14:tracePt t="35135" x="901700" y="1993900"/>
          <p14:tracePt t="35143" x="893763" y="1993900"/>
          <p14:tracePt t="35152" x="877888" y="1993900"/>
          <p14:tracePt t="35160" x="868363" y="1993900"/>
          <p14:tracePt t="35167" x="860425" y="1993900"/>
          <p14:tracePt t="35176" x="844550" y="1993900"/>
          <p14:tracePt t="35183" x="836613" y="2017713"/>
          <p14:tracePt t="35192" x="820738" y="2041525"/>
          <p14:tracePt t="35199" x="804863" y="2057400"/>
          <p14:tracePt t="35209" x="796925" y="2065338"/>
          <p14:tracePt t="35215" x="781050" y="2081213"/>
          <p14:tracePt t="35225" x="773113" y="2089150"/>
          <p14:tracePt t="35232" x="765175" y="2105025"/>
          <p14:tracePt t="35239" x="757238" y="2105025"/>
          <p14:tracePt t="35248" x="757238" y="2112963"/>
          <p14:tracePt t="35256" x="749300" y="2120900"/>
          <p14:tracePt t="35264" x="749300" y="2136775"/>
          <p14:tracePt t="35271" x="749300" y="2160588"/>
          <p14:tracePt t="35281" x="749300" y="2184400"/>
          <p14:tracePt t="35288" x="749300" y="2208213"/>
          <p14:tracePt t="35297" x="757238" y="2265363"/>
          <p14:tracePt t="35304" x="765175" y="2281238"/>
          <p14:tracePt t="35312" x="781050" y="2289175"/>
          <p14:tracePt t="35319" x="788988" y="2305050"/>
          <p14:tracePt t="35328" x="788988" y="2320925"/>
          <p14:tracePt t="35335" x="804863" y="2336800"/>
          <p14:tracePt t="35343" x="812800" y="2344738"/>
          <p14:tracePt t="35352" x="836613" y="2368550"/>
          <p14:tracePt t="35360" x="860425" y="2384425"/>
          <p14:tracePt t="35367" x="909638" y="2400300"/>
          <p14:tracePt t="35376" x="949325" y="2424113"/>
          <p14:tracePt t="35383" x="996950" y="2447925"/>
          <p14:tracePt t="35391" x="1068388" y="2463800"/>
          <p14:tracePt t="35399" x="1108075" y="2479675"/>
          <p14:tracePt t="35408" x="1147763" y="2487613"/>
          <p14:tracePt t="35415" x="1179513" y="2495550"/>
          <p14:tracePt t="35424" x="1203325" y="2495550"/>
          <p14:tracePt t="35431" x="1220788" y="2495550"/>
          <p14:tracePt t="35439" x="1228725" y="2495550"/>
          <p14:tracePt t="35447" x="1244600" y="2495550"/>
          <p14:tracePt t="35467" x="1260475" y="2495550"/>
          <p14:tracePt t="35472" x="1308100" y="2495550"/>
          <p14:tracePt t="35480" x="1363663" y="2495550"/>
          <p14:tracePt t="35486" x="1435100" y="2495550"/>
          <p14:tracePt t="35494" x="1530350" y="2495550"/>
          <p14:tracePt t="35502" x="1595438" y="2495550"/>
          <p14:tracePt t="35510" x="1651000" y="2479675"/>
          <p14:tracePt t="35518" x="1698625" y="2463800"/>
          <p14:tracePt t="35526" x="1746250" y="2447925"/>
          <p14:tracePt t="35534" x="1770063" y="2439988"/>
          <p14:tracePt t="35543" x="1785938" y="2432050"/>
          <p14:tracePt t="35550" x="1801813" y="2416175"/>
          <p14:tracePt t="35558" x="1817688" y="2408238"/>
          <p14:tracePt t="35566" x="1825625" y="2384425"/>
          <p14:tracePt t="35574" x="1833563" y="2376488"/>
          <p14:tracePt t="35583" x="1849438" y="2360613"/>
          <p14:tracePt t="35590" x="1857375" y="2344738"/>
          <p14:tracePt t="35598" x="1865313" y="2312988"/>
          <p14:tracePt t="35606" x="1881188" y="2289175"/>
          <p14:tracePt t="35614" x="1889125" y="2241550"/>
          <p14:tracePt t="35622" x="1905000" y="2200275"/>
          <p14:tracePt t="35630" x="1922463" y="2152650"/>
          <p14:tracePt t="35638" x="1922463" y="2136775"/>
          <p14:tracePt t="35647" x="1922463" y="2097088"/>
          <p14:tracePt t="35655" x="1912938" y="2049463"/>
          <p14:tracePt t="35664" x="1897063" y="2009775"/>
          <p14:tracePt t="35670" x="1865313" y="1970088"/>
          <p14:tracePt t="35679" x="1825625" y="1938338"/>
          <p14:tracePt t="35688" x="1809750" y="1914525"/>
          <p14:tracePt t="35695" x="1801813" y="1898650"/>
          <p14:tracePt t="35703" x="1770063" y="1881188"/>
          <p14:tracePt t="35711" x="1738313" y="1849438"/>
          <p14:tracePt t="35719" x="1690688" y="1833563"/>
          <p14:tracePt t="35729" x="1651000" y="1809750"/>
          <p14:tracePt t="35735" x="1619250" y="1793875"/>
          <p14:tracePt t="35742" x="1554163" y="1770063"/>
          <p14:tracePt t="35751" x="1498600" y="1754188"/>
          <p14:tracePt t="35759" x="1450975" y="1730375"/>
          <p14:tracePt t="35767" x="1419225" y="1714500"/>
          <p14:tracePt t="35776" x="1411288" y="1714500"/>
          <p14:tracePt t="35783" x="1387475" y="1714500"/>
          <p14:tracePt t="35790" x="1363663" y="1706563"/>
          <p14:tracePt t="35799" x="1355725" y="1706563"/>
          <p14:tracePt t="35807" x="1339850" y="1698625"/>
          <p14:tracePt t="35815" x="1316038" y="1698625"/>
          <p14:tracePt t="35823" x="1300163" y="1690688"/>
          <p14:tracePt t="35831" x="1284288" y="1690688"/>
          <p14:tracePt t="35839" x="1268413" y="1682750"/>
          <p14:tracePt t="35847" x="1252538" y="1682750"/>
          <p14:tracePt t="35855" x="1244600" y="1682750"/>
          <p14:tracePt t="35863" x="1236663" y="1682750"/>
          <p14:tracePt t="35879" x="1228725" y="1682750"/>
          <p14:tracePt t="35903" x="1220788" y="1682750"/>
          <p14:tracePt t="35943" x="1228725" y="1682750"/>
          <p14:tracePt t="35951" x="1268413" y="1698625"/>
          <p14:tracePt t="35960" x="1323975" y="1730375"/>
          <p14:tracePt t="35968" x="1379538" y="1746250"/>
          <p14:tracePt t="35976" x="1450975" y="1770063"/>
          <p14:tracePt t="35984" x="1522413" y="1793875"/>
          <p14:tracePt t="35992" x="1579563" y="1801813"/>
          <p14:tracePt t="35999" x="1627188" y="1809750"/>
          <p14:tracePt t="36009" x="1643063" y="1825625"/>
          <p14:tracePt t="36015" x="1658938" y="1833563"/>
          <p14:tracePt t="36024" x="1666875" y="1833563"/>
          <p14:tracePt t="36143" x="1674813" y="1833563"/>
          <p14:tracePt t="36152" x="1682750" y="1833563"/>
          <p14:tracePt t="36159" x="1706563" y="1833563"/>
          <p14:tracePt t="36167" x="1746250" y="1833563"/>
          <p14:tracePt t="36176" x="1801813" y="1833563"/>
          <p14:tracePt t="36183" x="1865313" y="1833563"/>
          <p14:tracePt t="36192" x="1954213" y="1833563"/>
          <p14:tracePt t="36200" x="2033588" y="1825625"/>
          <p14:tracePt t="36207" x="2105025" y="1809750"/>
          <p14:tracePt t="36216" x="2136775" y="1809750"/>
          <p14:tracePt t="36223" x="2144713" y="1809750"/>
          <p14:tracePt t="36231" x="2152650" y="1809750"/>
          <p14:tracePt t="36264" x="2144713" y="1809750"/>
          <p14:tracePt t="36272" x="2112963" y="1793875"/>
          <p14:tracePt t="36280" x="2049463" y="1778000"/>
          <p14:tracePt t="36288" x="1985963" y="1762125"/>
          <p14:tracePt t="36295" x="1922463" y="1754188"/>
          <p14:tracePt t="36303" x="1833563" y="1730375"/>
          <p14:tracePt t="36311" x="1770063" y="1722438"/>
          <p14:tracePt t="36319" x="1698625" y="1722438"/>
          <p14:tracePt t="36327" x="1619250" y="1722438"/>
          <p14:tracePt t="36335" x="1538288" y="1730375"/>
          <p14:tracePt t="36343" x="1450975" y="1746250"/>
          <p14:tracePt t="36351" x="1355725" y="1762125"/>
          <p14:tracePt t="36359" x="1276350" y="1778000"/>
          <p14:tracePt t="36369" x="1228725" y="1801813"/>
          <p14:tracePt t="36375" x="1163638" y="1825625"/>
          <p14:tracePt t="36383" x="1139825" y="1841500"/>
          <p14:tracePt t="36391" x="1131888" y="1849438"/>
          <p14:tracePt t="36439" x="1139825" y="1865313"/>
          <p14:tracePt t="36448" x="1163638" y="1873250"/>
          <p14:tracePt t="36455" x="1203325" y="1898650"/>
          <p14:tracePt t="36463" x="1244600" y="1906588"/>
          <p14:tracePt t="36472" x="1292225" y="1922463"/>
          <p14:tracePt t="36480" x="1347788" y="1930400"/>
          <p14:tracePt t="36488" x="1387475" y="1938338"/>
          <p14:tracePt t="36496" x="1427163" y="1938338"/>
          <p14:tracePt t="36503" x="1450975" y="1938338"/>
          <p14:tracePt t="36512" x="1474788" y="1938338"/>
          <p14:tracePt t="36519" x="1498600" y="1938338"/>
          <p14:tracePt t="36528" x="1514475" y="1930400"/>
          <p14:tracePt t="36535" x="1522413" y="1922463"/>
          <p14:tracePt t="36543" x="1530350" y="1922463"/>
          <p14:tracePt t="36552" x="1538288" y="1922463"/>
          <p14:tracePt t="36559" x="1546225" y="1922463"/>
          <p14:tracePt t="36584" x="1554163" y="1922463"/>
          <p14:tracePt t="36615" x="1562100" y="1922463"/>
          <p14:tracePt t="36646" x="1546225" y="1906588"/>
          <p14:tracePt t="36655" x="1522413" y="1906588"/>
          <p14:tracePt t="36663" x="1498600" y="1898650"/>
          <p14:tracePt t="36670" x="1482725" y="1890713"/>
          <p14:tracePt t="36679" x="1458913" y="1881188"/>
          <p14:tracePt t="36703" x="1450975" y="1881188"/>
          <p14:tracePt t="39240" x="1458913" y="1881188"/>
          <p14:tracePt t="39248" x="1522413" y="1898650"/>
          <p14:tracePt t="39255" x="1730375" y="1978025"/>
          <p14:tracePt t="39264" x="1817688" y="2017713"/>
          <p14:tracePt t="39271" x="2073275" y="2112963"/>
          <p14:tracePt t="39280" x="2297113" y="2200275"/>
          <p14:tracePt t="39287" x="2392363" y="2241550"/>
          <p14:tracePt t="39297" x="2447925" y="2265363"/>
          <p14:tracePt t="39303" x="2463800" y="2273300"/>
          <p14:tracePt t="39312" x="2471738" y="2273300"/>
          <p14:tracePt t="39319" x="2479675" y="2273300"/>
          <p14:tracePt t="39327" x="2495550" y="2281238"/>
          <p14:tracePt t="39335" x="2519363" y="2289175"/>
          <p14:tracePt t="39343" x="2574925" y="2305050"/>
          <p14:tracePt t="39351" x="2606675" y="2320925"/>
          <p14:tracePt t="39359" x="2624138" y="2320925"/>
          <p14:tracePt t="39399" x="2624138" y="2328863"/>
          <p14:tracePt t="40280" x="2624138" y="2344738"/>
          <p14:tracePt t="40287" x="2624138" y="2408238"/>
          <p14:tracePt t="40297" x="2624138" y="2471738"/>
          <p14:tracePt t="40304" x="2606675" y="2543175"/>
          <p14:tracePt t="40311" x="2598738" y="2608263"/>
          <p14:tracePt t="40320" x="2590800" y="2687638"/>
          <p14:tracePt t="40327" x="2582863" y="2782888"/>
          <p14:tracePt t="40336" x="2582863" y="2901950"/>
          <p14:tracePt t="40343" x="2582863" y="3062288"/>
          <p14:tracePt t="40352" x="2582863" y="3157538"/>
          <p14:tracePt t="40359" x="2582863" y="3262313"/>
          <p14:tracePt t="40367" x="2582863" y="3341688"/>
          <p14:tracePt t="40375" x="2582863" y="3413125"/>
          <p14:tracePt t="40383" x="2590800" y="3476625"/>
          <p14:tracePt t="40391" x="2590800" y="3556000"/>
          <p14:tracePt t="40399" x="2590800" y="3621088"/>
          <p14:tracePt t="40408" x="2590800" y="3668713"/>
          <p14:tracePt t="40415" x="2590800" y="3748088"/>
          <p14:tracePt t="40423" x="2590800" y="3811588"/>
          <p14:tracePt t="40432" x="2590800" y="3859213"/>
          <p14:tracePt t="40439" x="2590800" y="3922713"/>
          <p14:tracePt t="40447" x="2598738" y="3995738"/>
          <p14:tracePt t="40456" x="2606675" y="4043363"/>
          <p14:tracePt t="40464" x="2616200" y="4090988"/>
          <p14:tracePt t="40471" x="2616200" y="4114800"/>
          <p14:tracePt t="40479" x="2616200" y="4138613"/>
          <p14:tracePt t="40488" x="2616200" y="4154488"/>
          <p14:tracePt t="40495" x="2616200" y="4194175"/>
          <p14:tracePt t="40504" x="2606675" y="4249738"/>
          <p14:tracePt t="40512" x="2598738" y="4298950"/>
          <p14:tracePt t="40519" x="2590800" y="4354513"/>
          <p14:tracePt t="40527" x="2590800" y="4386263"/>
          <p14:tracePt t="40536" x="2574925" y="4418013"/>
          <p14:tracePt t="40543" x="2566988" y="4449763"/>
          <p14:tracePt t="40552" x="2559050" y="4465638"/>
          <p14:tracePt t="40559" x="2559050" y="4489450"/>
          <p14:tracePt t="40568" x="2551113" y="4505325"/>
          <p14:tracePt t="40576" x="2535238" y="4513263"/>
          <p14:tracePt t="40583" x="2535238" y="4529138"/>
          <p14:tracePt t="40591" x="2527300" y="4537075"/>
          <p14:tracePt t="40600" x="2527300" y="4545013"/>
          <p14:tracePt t="40656" x="2519363" y="4545013"/>
          <p14:tracePt t="40664" x="2495550" y="4545013"/>
          <p14:tracePt t="40672" x="2479675" y="4537075"/>
          <p14:tracePt t="40679" x="2463800" y="4537075"/>
          <p14:tracePt t="40697" x="2447925" y="4537075"/>
          <p14:tracePt t="40703" x="2432050" y="4529138"/>
          <p14:tracePt t="40712" x="2416175" y="4521200"/>
          <p14:tracePt t="40719" x="2384425" y="4513263"/>
          <p14:tracePt t="40728" x="2352675" y="4513263"/>
          <p14:tracePt t="40735" x="2305050" y="4505325"/>
          <p14:tracePt t="40743" x="2273300" y="4489450"/>
          <p14:tracePt t="40753" x="2216150" y="4489450"/>
          <p14:tracePt t="40762" x="2176463" y="4473575"/>
          <p14:tracePt t="40768" x="2144713" y="4457700"/>
          <p14:tracePt t="40775" x="2112963" y="4457700"/>
          <p14:tracePt t="40783" x="2089150" y="4449763"/>
          <p14:tracePt t="40791" x="2049463" y="4449763"/>
          <p14:tracePt t="40799" x="2009775" y="4441825"/>
          <p14:tracePt t="40807" x="1985963" y="4441825"/>
          <p14:tracePt t="40816" x="1978025" y="4441825"/>
          <p14:tracePt t="40839" x="1970088" y="4441825"/>
          <p14:tracePt t="40855" x="1962150" y="4441825"/>
          <p14:tracePt t="40863" x="1954213" y="4441825"/>
          <p14:tracePt t="40872" x="1946275" y="4441825"/>
          <p14:tracePt t="41447" x="1938338" y="4457700"/>
          <p14:tracePt t="41455" x="1930400" y="4489450"/>
          <p14:tracePt t="41467" x="1912938" y="4521200"/>
          <p14:tracePt t="41473" x="1905000" y="4545013"/>
          <p14:tracePt t="41480" x="1905000" y="4576763"/>
          <p14:tracePt t="41487" x="1897063" y="4600575"/>
          <p14:tracePt t="41496" x="1889125" y="4616450"/>
          <p14:tracePt t="41503" x="1889125" y="4641850"/>
          <p14:tracePt t="41511" x="1889125" y="4649788"/>
          <p14:tracePt t="41518" x="1889125" y="4665663"/>
          <p14:tracePt t="41526" x="1889125" y="4673600"/>
          <p14:tracePt t="41534" x="1889125" y="4689475"/>
          <p14:tracePt t="41542" x="1889125" y="4697413"/>
          <p14:tracePt t="41551" x="1889125" y="4705350"/>
          <p14:tracePt t="41558" x="1889125" y="4721225"/>
          <p14:tracePt t="41566" x="1881188" y="4729163"/>
          <p14:tracePt t="41574" x="1881188" y="4745038"/>
          <p14:tracePt t="41582" x="1881188" y="4768850"/>
          <p14:tracePt t="41590" x="1881188" y="4784725"/>
          <p14:tracePt t="41598" x="1881188" y="4816475"/>
          <p14:tracePt t="41606" x="1881188" y="4832350"/>
          <p14:tracePt t="41614" x="1881188" y="4848225"/>
          <p14:tracePt t="41623" x="1881188" y="4864100"/>
          <p14:tracePt t="41631" x="1881188" y="4872038"/>
          <p14:tracePt t="41639" x="1881188" y="4879975"/>
          <p14:tracePt t="41647" x="1881188" y="4887913"/>
          <p14:tracePt t="41664" x="1873250" y="4903788"/>
          <p14:tracePt t="41687" x="1865313" y="4911725"/>
          <p14:tracePt t="41704" x="1865313" y="4919663"/>
          <p14:tracePt t="41711" x="1857375" y="4927600"/>
          <p14:tracePt t="41719" x="1849438" y="4927600"/>
          <p14:tracePt t="41727" x="1841500" y="4935538"/>
          <p14:tracePt t="41736" x="1841500" y="4943475"/>
          <p14:tracePt t="41743" x="1833563" y="4951413"/>
          <p14:tracePt t="41754" x="1809750" y="4951413"/>
          <p14:tracePt t="41761" x="1785938" y="4967288"/>
          <p14:tracePt t="41768" x="1754188" y="4976813"/>
          <p14:tracePt t="41776" x="1706563" y="4976813"/>
          <p14:tracePt t="41783" x="1651000" y="4984750"/>
          <p14:tracePt t="41792" x="1627188" y="4992688"/>
          <p14:tracePt t="41799" x="1562100" y="4992688"/>
          <p14:tracePt t="41808" x="1522413" y="4992688"/>
          <p14:tracePt t="41815" x="1482725" y="4992688"/>
          <p14:tracePt t="41823" x="1458913" y="4992688"/>
          <p14:tracePt t="41831" x="1435100" y="4992688"/>
          <p14:tracePt t="41839" x="1427163" y="4992688"/>
          <p14:tracePt t="41847" x="1419225" y="4992688"/>
          <p14:tracePt t="41855" x="1411288" y="4992688"/>
          <p14:tracePt t="41863" x="1403350" y="4992688"/>
          <p14:tracePt t="41871" x="1395413" y="4992688"/>
          <p14:tracePt t="41879" x="1371600" y="4984750"/>
          <p14:tracePt t="41887" x="1347788" y="4984750"/>
          <p14:tracePt t="41894" x="1308100" y="4976813"/>
          <p14:tracePt t="41903" x="1260475" y="4951413"/>
          <p14:tracePt t="41911" x="1203325" y="4927600"/>
          <p14:tracePt t="41919" x="1131888" y="4895850"/>
          <p14:tracePt t="41927" x="1068388" y="4879975"/>
          <p14:tracePt t="41935" x="1020763" y="4856163"/>
          <p14:tracePt t="41943" x="1004888" y="4856163"/>
          <p14:tracePt t="41950" x="996950" y="4856163"/>
          <p14:tracePt t="41959" x="989013" y="4848225"/>
          <p14:tracePt t="41967" x="981075" y="4848225"/>
          <p14:tracePt t="41982" x="973138" y="4832350"/>
          <p14:tracePt t="41991" x="965200" y="4824413"/>
          <p14:tracePt t="41998" x="949325" y="4800600"/>
          <p14:tracePt t="42007" x="933450" y="4760913"/>
          <p14:tracePt t="42015" x="917575" y="4721225"/>
          <p14:tracePt t="42023" x="901700" y="4689475"/>
          <p14:tracePt t="42031" x="893763" y="4681538"/>
          <p14:tracePt t="42039" x="877888" y="4657725"/>
          <p14:tracePt t="42047" x="860425" y="4641850"/>
          <p14:tracePt t="42055" x="852488" y="4633913"/>
          <p14:tracePt t="42063" x="844550" y="4616450"/>
          <p14:tracePt t="42119" x="844550" y="4600575"/>
          <p14:tracePt t="42135" x="844550" y="4592638"/>
          <p14:tracePt t="42144" x="844550" y="4576763"/>
          <p14:tracePt t="42151" x="844550" y="4560888"/>
          <p14:tracePt t="42159" x="844550" y="4545013"/>
          <p14:tracePt t="42169" x="852488" y="4529138"/>
          <p14:tracePt t="42175" x="852488" y="4505325"/>
          <p14:tracePt t="42183" x="860425" y="4489450"/>
          <p14:tracePt t="42191" x="877888" y="4465638"/>
          <p14:tracePt t="42199" x="909638" y="4465638"/>
          <p14:tracePt t="42208" x="949325" y="4457700"/>
          <p14:tracePt t="42215" x="996950" y="4457700"/>
          <p14:tracePt t="42225" x="1036638" y="4457700"/>
          <p14:tracePt t="42232" x="1108075" y="4457700"/>
          <p14:tracePt t="42239" x="1163638" y="4457700"/>
          <p14:tracePt t="42249" x="1228725" y="4465638"/>
          <p14:tracePt t="42255" x="1260475" y="4465638"/>
          <p14:tracePt t="42264" x="1300163" y="4465638"/>
          <p14:tracePt t="42273" x="1316038" y="4465638"/>
          <p14:tracePt t="42280" x="1323975" y="4465638"/>
          <p14:tracePt t="42287" x="1331913" y="4465638"/>
          <p14:tracePt t="42296" x="1331913" y="4473575"/>
          <p14:tracePt t="42303" x="1339850" y="4473575"/>
          <p14:tracePt t="42319" x="1339850" y="4481513"/>
          <p14:tracePt t="42328" x="1339850" y="4505325"/>
          <p14:tracePt t="42335" x="1347788" y="4560888"/>
          <p14:tracePt t="42343" x="1347788" y="4608513"/>
          <p14:tracePt t="42351" x="1363663" y="4673600"/>
          <p14:tracePt t="42359" x="1387475" y="4752975"/>
          <p14:tracePt t="42367" x="1403350" y="4816475"/>
          <p14:tracePt t="42376" x="1419225" y="4879975"/>
          <p14:tracePt t="42383" x="1435100" y="4951413"/>
          <p14:tracePt t="42392" x="1435100" y="4984750"/>
          <p14:tracePt t="42400" x="1435100" y="5008563"/>
          <p14:tracePt t="42407" x="1435100" y="5024438"/>
          <p14:tracePt t="42415" x="1435100" y="5032375"/>
          <p14:tracePt t="42423" x="1427163" y="5048250"/>
          <p14:tracePt t="42431" x="1419225" y="5072063"/>
          <p14:tracePt t="42438" x="1403350" y="5080000"/>
          <p14:tracePt t="42446" x="1395413" y="5095875"/>
          <p14:tracePt t="42454" x="1395413" y="5119688"/>
          <p14:tracePt t="42462" x="1387475" y="5143500"/>
          <p14:tracePt t="42471" x="1387475" y="5167313"/>
          <p14:tracePt t="42478" x="1387475" y="5191125"/>
          <p14:tracePt t="42487" x="1379538" y="5207000"/>
          <p14:tracePt t="42495" x="1379538" y="5222875"/>
          <p14:tracePt t="42503" x="1379538" y="5238750"/>
          <p14:tracePt t="42511" x="1371600" y="5246688"/>
          <p14:tracePt t="42519" x="1363663" y="5270500"/>
          <p14:tracePt t="42526" x="1355725" y="5286375"/>
          <p14:tracePt t="42535" x="1355725" y="5294313"/>
          <p14:tracePt t="42543" x="1339850" y="5310188"/>
          <p14:tracePt t="42550" x="1331913" y="5327650"/>
          <p14:tracePt t="42567" x="1323975" y="5343525"/>
          <p14:tracePt t="42574" x="1316038" y="5359400"/>
          <p14:tracePt t="42583" x="1316038" y="5367338"/>
          <p14:tracePt t="42591" x="1300163" y="5383213"/>
          <p14:tracePt t="42598" x="1292225" y="5399088"/>
          <p14:tracePt t="42607" x="1284288" y="5414963"/>
          <p14:tracePt t="42614" x="1268413" y="5430838"/>
          <p14:tracePt t="42623" x="1268413" y="5446713"/>
          <p14:tracePt t="42630" x="1252538" y="5462588"/>
          <p14:tracePt t="42638" x="1244600" y="5478463"/>
          <p14:tracePt t="42646" x="1220788" y="5502275"/>
          <p14:tracePt t="42654" x="1220788" y="5526088"/>
          <p14:tracePt t="42663" x="1203325" y="5541963"/>
          <p14:tracePt t="42670" x="1195388" y="5549900"/>
          <p14:tracePt t="42679" x="1195388" y="5557838"/>
          <p14:tracePt t="42686" x="1187450" y="5557838"/>
          <p14:tracePt t="42695" x="1187450" y="5565775"/>
          <p14:tracePt t="42703" x="1187450" y="5573713"/>
          <p14:tracePt t="42713" x="1179513" y="5573713"/>
          <p14:tracePt t="42720" x="1179513" y="5581650"/>
          <p14:tracePt t="42735" x="1171575" y="5589588"/>
          <p14:tracePt t="42754" x="1163638" y="5597525"/>
          <p14:tracePt t="42760" x="1163638" y="5605463"/>
          <p14:tracePt t="42775" x="1155700" y="5613400"/>
          <p14:tracePt t="42799" x="1155700" y="5621338"/>
          <p14:tracePt t="42808" x="1147763" y="5621338"/>
          <p14:tracePt t="42887" x="1147763" y="5629275"/>
          <p14:tracePt t="42935" x="1139825" y="5629275"/>
          <p14:tracePt t="42959" x="1131888" y="5629275"/>
          <p14:tracePt t="43048" x="1123950" y="5629275"/>
          <p14:tracePt t="43200" x="1116013" y="5629275"/>
          <p14:tracePt t="43255" x="1108075" y="5629275"/>
          <p14:tracePt t="43304" x="1108075" y="5637213"/>
          <p14:tracePt t="43319" x="1100138" y="5637213"/>
          <p14:tracePt t="43335" x="1100138" y="5645150"/>
          <p14:tracePt t="43351" x="1092200" y="5645150"/>
          <p14:tracePt t="43416" x="1084263" y="5645150"/>
          <p14:tracePt t="43432" x="1068388" y="5645150"/>
          <p14:tracePt t="43448" x="1060450" y="5645150"/>
          <p14:tracePt t="43471" x="1052513" y="5645150"/>
          <p14:tracePt t="43486" x="1044575" y="5645150"/>
          <p14:tracePt t="43494" x="1036638" y="5645150"/>
          <p14:tracePt t="43502" x="1028700" y="5645150"/>
          <p14:tracePt t="43510" x="1012825" y="5645150"/>
          <p14:tracePt t="43518" x="1004888" y="5645150"/>
          <p14:tracePt t="43526" x="996950" y="5645150"/>
          <p14:tracePt t="43535" x="981075" y="5645150"/>
          <p14:tracePt t="43542" x="973138" y="5645150"/>
          <p14:tracePt t="43550" x="965200" y="5645150"/>
          <p14:tracePt t="43558" x="957263" y="5645150"/>
          <p14:tracePt t="43574" x="949325" y="5645150"/>
          <p14:tracePt t="43663" x="949325" y="5613400"/>
          <p14:tracePt t="43672" x="949325" y="5565775"/>
          <p14:tracePt t="43680" x="949325" y="5510213"/>
          <p14:tracePt t="43687" x="957263" y="5462588"/>
          <p14:tracePt t="43695" x="965200" y="5407025"/>
          <p14:tracePt t="43704" x="965200" y="5327650"/>
          <p14:tracePt t="43711" x="965200" y="5254625"/>
          <p14:tracePt t="43720" x="949325" y="5175250"/>
          <p14:tracePt t="43727" x="901700" y="5080000"/>
          <p14:tracePt t="43735" x="852488" y="4967288"/>
          <p14:tracePt t="43744" x="828675" y="4895850"/>
          <p14:tracePt t="43755" x="820738" y="4856163"/>
          <p14:tracePt t="43761" x="812800" y="4808538"/>
          <p14:tracePt t="43770" x="804863" y="4752975"/>
          <p14:tracePt t="43778" x="796925" y="4721225"/>
          <p14:tracePt t="43784" x="796925" y="4657725"/>
          <p14:tracePt t="43793" x="796925" y="4592638"/>
          <p14:tracePt t="43799" x="796925" y="4529138"/>
          <p14:tracePt t="43807" x="796925" y="4465638"/>
          <p14:tracePt t="43815" x="796925" y="4418013"/>
          <p14:tracePt t="43822" x="796925" y="4354513"/>
          <p14:tracePt t="43830" x="796925" y="4291013"/>
          <p14:tracePt t="43838" x="796925" y="4217988"/>
          <p14:tracePt t="43847" x="796925" y="4154488"/>
          <p14:tracePt t="43854" x="796925" y="4090988"/>
          <p14:tracePt t="43863" x="796925" y="4027488"/>
          <p14:tracePt t="43870" x="812800" y="3930650"/>
          <p14:tracePt t="43879" x="812800" y="3827463"/>
          <p14:tracePt t="43887" x="820738" y="3716338"/>
          <p14:tracePt t="43894" x="820738" y="3556000"/>
          <p14:tracePt t="43902" x="812800" y="3421063"/>
          <p14:tracePt t="43910" x="812800" y="3325813"/>
          <p14:tracePt t="43919" x="796925" y="3221038"/>
          <p14:tracePt t="43926" x="781050" y="3054350"/>
          <p14:tracePt t="43934" x="757238" y="2967038"/>
          <p14:tracePt t="43942" x="749300" y="2901950"/>
          <p14:tracePt t="43950" x="733425" y="2790825"/>
          <p14:tracePt t="43959" x="717550" y="2719388"/>
          <p14:tracePt t="43966" x="717550" y="2640013"/>
          <p14:tracePt t="43975" x="717550" y="2576513"/>
          <p14:tracePt t="43982" x="717550" y="2503488"/>
          <p14:tracePt t="43990" x="717550" y="2439988"/>
          <p14:tracePt t="43998" x="733425" y="2360613"/>
          <p14:tracePt t="44006" x="757238" y="2289175"/>
          <p14:tracePt t="44014" x="765175" y="2233613"/>
          <p14:tracePt t="44022" x="788988" y="2152650"/>
          <p14:tracePt t="44030" x="804863" y="2089150"/>
          <p14:tracePt t="44038" x="812800" y="2025650"/>
          <p14:tracePt t="44046" x="828675" y="1962150"/>
          <p14:tracePt t="44054" x="836613" y="1914525"/>
          <p14:tracePt t="44062" x="860425" y="1857375"/>
          <p14:tracePt t="44070" x="877888" y="1809750"/>
          <p14:tracePt t="44079" x="901700" y="1754188"/>
          <p14:tracePt t="44086" x="925513" y="1698625"/>
          <p14:tracePt t="44094" x="957263" y="1635125"/>
          <p14:tracePt t="44102" x="981075" y="1579563"/>
          <p14:tracePt t="44110" x="1012825" y="1547813"/>
          <p14:tracePt t="44118" x="1020763" y="1514475"/>
          <p14:tracePt t="44126" x="1028700" y="1506538"/>
          <p14:tracePt t="44134" x="1028700" y="1498600"/>
          <p14:tracePt t="44248" x="1036638" y="1498600"/>
          <p14:tracePt t="44264" x="1052513" y="1506538"/>
          <p14:tracePt t="44271" x="1084263" y="1522413"/>
          <p14:tracePt t="44281" x="1108075" y="1547813"/>
          <p14:tracePt t="44287" x="1131888" y="1555750"/>
          <p14:tracePt t="44296" x="1147763" y="1571625"/>
          <p14:tracePt t="44303" x="1155700" y="1587500"/>
          <p14:tracePt t="44311" x="1179513" y="1603375"/>
          <p14:tracePt t="44319" x="1195388" y="1635125"/>
          <p14:tracePt t="44327" x="1220788" y="1658938"/>
          <p14:tracePt t="44336" x="1252538" y="1690688"/>
          <p14:tracePt t="44343" x="1260475" y="1714500"/>
          <p14:tracePt t="44351" x="1276350" y="1738313"/>
          <p14:tracePt t="44359" x="1284288" y="1746250"/>
          <p14:tracePt t="44368" x="1292225" y="1754188"/>
          <p14:tracePt t="44376" x="1300163" y="1762125"/>
          <p14:tracePt t="44383" x="1308100" y="1762125"/>
          <p14:tracePt t="44392" x="1331913" y="1778000"/>
          <p14:tracePt t="44399" x="1355725" y="1793875"/>
          <p14:tracePt t="44408" x="1379538" y="1793875"/>
          <p14:tracePt t="44415" x="1379538" y="1801813"/>
          <p14:tracePt t="44423" x="1387475" y="1801813"/>
          <p14:tracePt t="44439" x="1395413" y="1801813"/>
          <p14:tracePt t="44448" x="1403350" y="1801813"/>
          <p14:tracePt t="44455" x="1419225" y="1801813"/>
          <p14:tracePt t="44464" x="1450975" y="1809750"/>
          <p14:tracePt t="44472" x="1482725" y="1817688"/>
          <p14:tracePt t="44481" x="1506538" y="1817688"/>
          <p14:tracePt t="44488" x="1522413" y="1817688"/>
          <p14:tracePt t="44495" x="1546225" y="1825625"/>
          <p14:tracePt t="44504" x="1571625" y="1833563"/>
          <p14:tracePt t="44512" x="1611313" y="1841500"/>
          <p14:tracePt t="44519" x="1658938" y="1849438"/>
          <p14:tracePt t="44528" x="1690688" y="1857375"/>
          <p14:tracePt t="44535" x="1714500" y="1857375"/>
          <p14:tracePt t="44545" x="1730375" y="1857375"/>
          <p14:tracePt t="44551" x="1738313" y="1857375"/>
          <p14:tracePt t="44560" x="1746250" y="1857375"/>
          <p14:tracePt t="44647" x="1746250" y="1865313"/>
          <p14:tracePt t="44681" x="1738313" y="1873250"/>
          <p14:tracePt t="44687" x="1690688" y="1890713"/>
          <p14:tracePt t="44695" x="1635125" y="1914525"/>
          <p14:tracePt t="44705" x="1546225" y="1946275"/>
          <p14:tracePt t="44711" x="1450975" y="1985963"/>
          <p14:tracePt t="44719" x="1363663" y="2009775"/>
          <p14:tracePt t="44727" x="1284288" y="2033588"/>
          <p14:tracePt t="44736" x="1203325" y="2049463"/>
          <p14:tracePt t="44743" x="1139825" y="2057400"/>
          <p14:tracePt t="44751" x="1076325" y="2065338"/>
          <p14:tracePt t="44759" x="1044575" y="2065338"/>
          <p14:tracePt t="44770" x="1036638" y="2065338"/>
          <p14:tracePt t="44781" x="1020763" y="2065338"/>
          <p14:tracePt t="44786" x="1020763" y="2073275"/>
          <p14:tracePt t="44792" x="1012825" y="2081213"/>
          <p14:tracePt t="44798" x="1004888" y="2097088"/>
          <p14:tracePt t="44806" x="1004888" y="2112963"/>
          <p14:tracePt t="44814" x="996950" y="2136775"/>
          <p14:tracePt t="44822" x="989013" y="2152650"/>
          <p14:tracePt t="44831" x="989013" y="2176463"/>
          <p14:tracePt t="44846" x="996950" y="2184400"/>
          <p14:tracePt t="44854" x="1004888" y="2192338"/>
          <p14:tracePt t="44862" x="1012825" y="2192338"/>
          <p14:tracePt t="44870" x="1028700" y="2192338"/>
          <p14:tracePt t="44878" x="1068388" y="2176463"/>
          <p14:tracePt t="44886" x="1131888" y="2128838"/>
          <p14:tracePt t="44894" x="1203325" y="2073275"/>
          <p14:tracePt t="44902" x="1276350" y="2033588"/>
          <p14:tracePt t="44910" x="1363663" y="1993900"/>
          <p14:tracePt t="44918" x="1443038" y="1978025"/>
          <p14:tracePt t="44926" x="1538288" y="1954213"/>
          <p14:tracePt t="44934" x="1658938" y="1938338"/>
          <p14:tracePt t="44942" x="1746250" y="1938338"/>
          <p14:tracePt t="44951" x="1809750" y="1938338"/>
          <p14:tracePt t="44958" x="1841500" y="1938338"/>
          <p14:tracePt t="44966" x="1849438" y="1938338"/>
          <p14:tracePt t="44974" x="1857375" y="1938338"/>
          <p14:tracePt t="45006" x="1849438" y="1930400"/>
          <p14:tracePt t="45014" x="1833563" y="1914525"/>
          <p14:tracePt t="45022" x="1809750" y="1914525"/>
          <p14:tracePt t="45030" x="1770063" y="1898650"/>
          <p14:tracePt t="45038" x="1730375" y="1890713"/>
          <p14:tracePt t="45046" x="1690688" y="1865313"/>
          <p14:tracePt t="45054" x="1635125" y="1849438"/>
          <p14:tracePt t="45062" x="1571625" y="1841500"/>
          <p14:tracePt t="45070" x="1498600" y="1825625"/>
          <p14:tracePt t="45079" x="1458913" y="1817688"/>
          <p14:tracePt t="45086" x="1443038" y="1817688"/>
          <p14:tracePt t="45094" x="1419225" y="1817688"/>
          <p14:tracePt t="45103" x="1395413" y="1825625"/>
          <p14:tracePt t="45111" x="1363663" y="1841500"/>
          <p14:tracePt t="45120" x="1308100" y="1841500"/>
          <p14:tracePt t="45127" x="1268413" y="1857375"/>
          <p14:tracePt t="45135" x="1228725" y="1881188"/>
          <p14:tracePt t="45143" x="1220788" y="1890713"/>
          <p14:tracePt t="45151" x="1220788" y="1898650"/>
          <p14:tracePt t="45159" x="1220788" y="1930400"/>
          <p14:tracePt t="45167" x="1236663" y="1954213"/>
          <p14:tracePt t="45175" x="1252538" y="1978025"/>
          <p14:tracePt t="45183" x="1260475" y="1993900"/>
          <p14:tracePt t="45191" x="1284288" y="2009775"/>
          <p14:tracePt t="45199" x="1308100" y="2017713"/>
          <p14:tracePt t="45207" x="1347788" y="2025650"/>
          <p14:tracePt t="45215" x="1387475" y="2033588"/>
          <p14:tracePt t="45223" x="1443038" y="2025650"/>
          <p14:tracePt t="45231" x="1546225" y="1970088"/>
          <p14:tracePt t="45239" x="1674813" y="1881188"/>
          <p14:tracePt t="45247" x="1809750" y="1778000"/>
          <p14:tracePt t="45256" x="1905000" y="1706563"/>
          <p14:tracePt t="45263" x="1962150" y="1658938"/>
          <p14:tracePt t="45271" x="1985963" y="1635125"/>
          <p14:tracePt t="45280" x="1985963" y="1619250"/>
          <p14:tracePt t="45287" x="1970088" y="1595438"/>
          <p14:tracePt t="45295" x="1930400" y="1595438"/>
          <p14:tracePt t="45303" x="1865313" y="1571625"/>
          <p14:tracePt t="45311" x="1809750" y="1555750"/>
          <p14:tracePt t="45319" x="1770063" y="1555750"/>
          <p14:tracePt t="45327" x="1722438" y="1555750"/>
          <p14:tracePt t="45335" x="1682750" y="1579563"/>
          <p14:tracePt t="45343" x="1651000" y="1619250"/>
          <p14:tracePt t="45351" x="1603375" y="1666875"/>
          <p14:tracePt t="45360" x="1546225" y="1730375"/>
          <p14:tracePt t="45367" x="1498600" y="1770063"/>
          <p14:tracePt t="45376" x="1427163" y="1833563"/>
          <p14:tracePt t="45383" x="1371600" y="1890713"/>
          <p14:tracePt t="45391" x="1316038" y="1954213"/>
          <p14:tracePt t="45399" x="1276350" y="2017713"/>
          <p14:tracePt t="45407" x="1268413" y="2033588"/>
          <p14:tracePt t="45415" x="1260475" y="2057400"/>
          <p14:tracePt t="45431" x="1260475" y="2065338"/>
          <p14:tracePt t="45439" x="1268413" y="2065338"/>
          <p14:tracePt t="45447" x="1292225" y="2073275"/>
          <p14:tracePt t="45455" x="1316038" y="2089150"/>
          <p14:tracePt t="45466" x="1331913" y="2089150"/>
          <p14:tracePt t="45471" x="1347788" y="2089150"/>
          <p14:tracePt t="45478" x="1363663" y="2089150"/>
          <p14:tracePt t="45486" x="1371600" y="2089150"/>
          <p14:tracePt t="45502" x="1379538" y="2089150"/>
          <p14:tracePt t="45510" x="1387475" y="2089150"/>
          <p14:tracePt t="45526" x="1379538" y="2081213"/>
          <p14:tracePt t="45534" x="1331913" y="2065338"/>
          <p14:tracePt t="45542" x="1300163" y="2049463"/>
          <p14:tracePt t="45550" x="1252538" y="2033588"/>
          <p14:tracePt t="45558" x="1195388" y="2017713"/>
          <p14:tracePt t="45566" x="1147763" y="2001838"/>
          <p14:tracePt t="45574" x="1108075" y="2001838"/>
          <p14:tracePt t="45583" x="1084263" y="2001838"/>
          <p14:tracePt t="45590" x="1068388" y="2017713"/>
          <p14:tracePt t="45598" x="1060450" y="2057400"/>
          <p14:tracePt t="45606" x="1044575" y="2112963"/>
          <p14:tracePt t="45614" x="1036638" y="2160588"/>
          <p14:tracePt t="45623" x="1012825" y="2192338"/>
          <p14:tracePt t="45631" x="981075" y="2224088"/>
          <p14:tracePt t="45639" x="965200" y="2257425"/>
          <p14:tracePt t="45647" x="965200" y="2281238"/>
          <p14:tracePt t="45655" x="965200" y="2289175"/>
          <p14:tracePt t="45664" x="973138" y="2297113"/>
          <p14:tracePt t="45671" x="981075" y="2305050"/>
          <p14:tracePt t="45680" x="996950" y="2305050"/>
          <p14:tracePt t="45687" x="1004888" y="2305050"/>
          <p14:tracePt t="45695" x="1012825" y="2305050"/>
          <p14:tracePt t="45703" x="1020763" y="2305050"/>
          <p14:tracePt t="45720" x="1028700" y="2305050"/>
          <p14:tracePt t="45727" x="1028700" y="2289175"/>
          <p14:tracePt t="45736" x="1028700" y="2281238"/>
          <p14:tracePt t="45743" x="1028700" y="2273300"/>
          <p14:tracePt t="45751" x="1004888" y="2257425"/>
          <p14:tracePt t="45759" x="957263" y="2241550"/>
          <p14:tracePt t="45767" x="917575" y="2216150"/>
          <p14:tracePt t="45775" x="885825" y="2208213"/>
          <p14:tracePt t="45786" x="860425" y="2200275"/>
          <p14:tracePt t="45791" x="836613" y="2192338"/>
          <p14:tracePt t="45799" x="828675" y="2192338"/>
          <p14:tracePt t="45808" x="828675" y="2216150"/>
          <p14:tracePt t="45815" x="828675" y="2249488"/>
          <p14:tracePt t="45823" x="828675" y="2273300"/>
          <p14:tracePt t="45831" x="828675" y="2305050"/>
          <p14:tracePt t="45838" x="828675" y="2336800"/>
          <p14:tracePt t="45846" x="820738" y="2360613"/>
          <p14:tracePt t="45854" x="820738" y="2376488"/>
          <p14:tracePt t="45863" x="820738" y="2392363"/>
          <p14:tracePt t="45886" x="820738" y="2400300"/>
          <p14:tracePt t="45894" x="836613" y="2408238"/>
          <p14:tracePt t="45903" x="844550" y="2408238"/>
          <p14:tracePt t="45911" x="852488" y="2408238"/>
          <p14:tracePt t="45918" x="877888" y="2416175"/>
          <p14:tracePt t="45927" x="885825" y="2416175"/>
          <p14:tracePt t="45942" x="893763" y="2416175"/>
          <p14:tracePt t="45983" x="877888" y="2416175"/>
          <p14:tracePt t="46014" x="877888" y="2424113"/>
          <p14:tracePt t="46023" x="877888" y="2439988"/>
          <p14:tracePt t="46031" x="877888" y="2455863"/>
          <p14:tracePt t="46039" x="877888" y="2463800"/>
          <p14:tracePt t="46047" x="885825" y="2479675"/>
          <p14:tracePt t="46055" x="893763" y="2487613"/>
          <p14:tracePt t="46063" x="893763" y="2503488"/>
          <p14:tracePt t="46071" x="909638" y="2503488"/>
          <p14:tracePt t="46079" x="925513" y="2503488"/>
          <p14:tracePt t="46087" x="933450" y="2527300"/>
          <p14:tracePt t="46095" x="957263" y="2527300"/>
          <p14:tracePt t="46103" x="989013" y="2543175"/>
          <p14:tracePt t="46111" x="1004888" y="2559050"/>
          <p14:tracePt t="46119" x="1028700" y="2559050"/>
          <p14:tracePt t="46127" x="1044575" y="2576513"/>
          <p14:tracePt t="46135" x="1060450" y="2584450"/>
          <p14:tracePt t="46143" x="1076325" y="2600325"/>
          <p14:tracePt t="46150" x="1092200" y="2608263"/>
          <p14:tracePt t="46159" x="1100138" y="2624138"/>
          <p14:tracePt t="46167" x="1116013" y="2632075"/>
          <p14:tracePt t="46175" x="1131888" y="2647950"/>
          <p14:tracePt t="46183" x="1131888" y="2663825"/>
          <p14:tracePt t="46191" x="1147763" y="2687638"/>
          <p14:tracePt t="46198" x="1155700" y="2703513"/>
          <p14:tracePt t="46206" x="1163638" y="2727325"/>
          <p14:tracePt t="46214" x="1171575" y="2743200"/>
          <p14:tracePt t="46224" x="1171575" y="2759075"/>
          <p14:tracePt t="46240" x="1171575" y="2767013"/>
          <p14:tracePt t="50727" x="1443038" y="2846388"/>
          <p14:tracePt t="50736" x="1706563" y="2943225"/>
          <p14:tracePt t="50743" x="1938338" y="2998788"/>
          <p14:tracePt t="50751" x="2120900" y="3006725"/>
          <p14:tracePt t="50759" x="2320925" y="3022600"/>
          <p14:tracePt t="50767" x="2671763" y="2998788"/>
          <p14:tracePt t="50776" x="2909888" y="2919413"/>
          <p14:tracePt t="50786" x="3197225" y="2838450"/>
          <p14:tracePt t="50793" x="3740150" y="2647950"/>
          <p14:tracePt t="50802" x="4170363" y="2503488"/>
          <p14:tracePt t="50810" x="4752975" y="2312988"/>
          <p14:tracePt t="50816" x="5278438" y="2097088"/>
          <p14:tracePt t="50823" x="5637213" y="1938338"/>
          <p14:tracePt t="50832" x="6124575" y="1674813"/>
          <p14:tracePt t="50839" x="6426200" y="1458913"/>
          <p14:tracePt t="50848" x="6673850" y="1220788"/>
          <p14:tracePt t="50855" x="6834188" y="1084263"/>
          <p14:tracePt t="50863" x="6889750" y="1020763"/>
          <p14:tracePt t="50870" x="6985000" y="885825"/>
          <p14:tracePt t="50879" x="7024688" y="788988"/>
          <p14:tracePt t="50886" x="7040563" y="757238"/>
          <p14:tracePt t="50894" x="7064375" y="725488"/>
          <p14:tracePt t="50902" x="7072313" y="701675"/>
          <p14:tracePt t="50910" x="7072313" y="693738"/>
          <p14:tracePt t="50918" x="7072313" y="685800"/>
          <p14:tracePt t="50926" x="7080250" y="677863"/>
          <p14:tracePt t="50935" x="7088188" y="669925"/>
          <p14:tracePt t="50942" x="7104063" y="654050"/>
          <p14:tracePt t="50950" x="7119938" y="630238"/>
          <p14:tracePt t="50959" x="7145338" y="582613"/>
          <p14:tracePt t="50966" x="7169150" y="542925"/>
          <p14:tracePt t="50974" x="7192963" y="509588"/>
          <p14:tracePt t="50982" x="7216775" y="461963"/>
          <p14:tracePt t="50991" x="7248525" y="414338"/>
          <p14:tracePt t="50998" x="7288213" y="366713"/>
          <p14:tracePt t="51006" x="7343775" y="327025"/>
          <p14:tracePt t="51014" x="7391400" y="311150"/>
          <p14:tracePt t="51022" x="7439025" y="295275"/>
          <p14:tracePt t="51030" x="7470775" y="287338"/>
          <p14:tracePt t="51039" x="7504113" y="287338"/>
          <p14:tracePt t="51046" x="7535863" y="287338"/>
          <p14:tracePt t="51054" x="7567613" y="287338"/>
          <p14:tracePt t="51062" x="7631113" y="295275"/>
          <p14:tracePt t="51071" x="7694613" y="311150"/>
          <p14:tracePt t="51078" x="7750175" y="334963"/>
          <p14:tracePt t="51086" x="7813675" y="350838"/>
          <p14:tracePt t="51094" x="7902575" y="374650"/>
          <p14:tracePt t="51103" x="7981950" y="406400"/>
          <p14:tracePt t="51110" x="8108950" y="461963"/>
          <p14:tracePt t="51119" x="8285163" y="519113"/>
          <p14:tracePt t="51126" x="8515350" y="614363"/>
          <p14:tracePt t="51134" x="8802688" y="741363"/>
          <p14:tracePt t="51142" x="9074150" y="877888"/>
          <p14:tracePt t="51150" x="9369425" y="1004888"/>
          <p14:tracePt t="51158" x="9480550" y="1052513"/>
          <p14:tracePt t="51166" x="9799638" y="1204913"/>
          <p14:tracePt t="51174" x="9918700" y="1268413"/>
          <p14:tracePt t="51182" x="9959975" y="1276350"/>
          <p14:tracePt t="51190" x="9991725" y="1300163"/>
          <p14:tracePt t="51198" x="9999663" y="1308100"/>
          <p14:tracePt t="51456" x="9991725" y="1308100"/>
          <p14:tracePt t="51467" x="9918700" y="1300163"/>
          <p14:tracePt t="51473" x="9847263" y="1276350"/>
          <p14:tracePt t="51479" x="9767888" y="1260475"/>
          <p14:tracePt t="51488" x="9720263" y="1244600"/>
          <p14:tracePt t="51494" x="9664700" y="1228725"/>
          <p14:tracePt t="51502" x="9601200" y="1204913"/>
          <p14:tracePt t="51510" x="9512300" y="1171575"/>
          <p14:tracePt t="51518" x="9448800" y="1139825"/>
          <p14:tracePt t="51526" x="9361488" y="1100138"/>
          <p14:tracePt t="51534" x="9297988" y="1076325"/>
          <p14:tracePt t="51542" x="9266238" y="1052513"/>
          <p14:tracePt t="51551" x="9234488" y="1036638"/>
          <p14:tracePt t="51558" x="9209088" y="1028700"/>
          <p14:tracePt t="51566" x="9193213" y="1012825"/>
          <p14:tracePt t="51574" x="9177338" y="1004888"/>
          <p14:tracePt t="51582" x="9153525" y="996950"/>
          <p14:tracePt t="51590" x="9137650" y="989013"/>
          <p14:tracePt t="51599" x="9121775" y="981075"/>
          <p14:tracePt t="51606" x="9097963" y="973138"/>
          <p14:tracePt t="51614" x="9082088" y="965200"/>
          <p14:tracePt t="51622" x="9066213" y="965200"/>
          <p14:tracePt t="51630" x="9050338" y="957263"/>
          <p14:tracePt t="51638" x="9042400" y="957263"/>
          <p14:tracePt t="51647" x="9034463" y="957263"/>
          <p14:tracePt t="51655" x="9018588" y="957263"/>
          <p14:tracePt t="51663" x="9002713" y="957263"/>
          <p14:tracePt t="51670" x="8978900" y="957263"/>
          <p14:tracePt t="51679" x="8947150" y="957263"/>
          <p14:tracePt t="51686" x="8923338" y="957263"/>
          <p14:tracePt t="51694" x="8883650" y="965200"/>
          <p14:tracePt t="51702" x="8842375" y="989013"/>
          <p14:tracePt t="51711" x="8786813" y="1028700"/>
          <p14:tracePt t="51718" x="8731250" y="1092200"/>
          <p14:tracePt t="51727" x="8691563" y="1139825"/>
          <p14:tracePt t="51734" x="8659813" y="1195388"/>
          <p14:tracePt t="51743" x="8628063" y="1244600"/>
          <p14:tracePt t="51751" x="8604250" y="1260475"/>
          <p14:tracePt t="51758" x="8588375" y="1300163"/>
          <p14:tracePt t="51767" x="8564563" y="1347788"/>
          <p14:tracePt t="51774" x="8540750" y="1403350"/>
          <p14:tracePt t="51782" x="8507413" y="1474788"/>
          <p14:tracePt t="51790" x="8483600" y="1571625"/>
          <p14:tracePt t="51801" x="8475663" y="1746250"/>
          <p14:tracePt t="51806" x="8475663" y="1898650"/>
          <p14:tracePt t="51814" x="8475663" y="2057400"/>
          <p14:tracePt t="51822" x="8483600" y="2160588"/>
          <p14:tracePt t="51830" x="8491538" y="2297113"/>
          <p14:tracePt t="51838" x="8499475" y="2447925"/>
          <p14:tracePt t="51846" x="8499475" y="2511425"/>
          <p14:tracePt t="51854" x="8499475" y="2566988"/>
          <p14:tracePt t="51863" x="8499475" y="2592388"/>
          <p14:tracePt t="51871" x="8499475" y="2600325"/>
          <p14:tracePt t="51879" x="8499475" y="2624138"/>
          <p14:tracePt t="51887" x="8499475" y="2640013"/>
          <p14:tracePt t="51895" x="8491538" y="2647950"/>
          <p14:tracePt t="51903" x="8491538" y="2655888"/>
          <p14:tracePt t="51912" x="8491538" y="2663825"/>
          <p14:tracePt t="51919" x="8483600" y="2671763"/>
          <p14:tracePt t="51927" x="8483600" y="2695575"/>
          <p14:tracePt t="51943" x="8483600" y="2703513"/>
          <p14:tracePt t="51952" x="8483600" y="2719388"/>
          <p14:tracePt t="52104" x="8483600" y="2695575"/>
          <p14:tracePt t="52112" x="8483600" y="2655888"/>
          <p14:tracePt t="52120" x="8475663" y="2608263"/>
          <p14:tracePt t="52127" x="8475663" y="2566988"/>
          <p14:tracePt t="52136" x="8467725" y="2511425"/>
          <p14:tracePt t="52143" x="8467725" y="2463800"/>
          <p14:tracePt t="52152" x="8459788" y="2416175"/>
          <p14:tracePt t="52159" x="8451850" y="2384425"/>
          <p14:tracePt t="52168" x="8451850" y="2328863"/>
          <p14:tracePt t="52175" x="8443913" y="2289175"/>
          <p14:tracePt t="52183" x="8435975" y="2241550"/>
          <p14:tracePt t="52192" x="8428038" y="2208213"/>
          <p14:tracePt t="52199" x="8420100" y="2144713"/>
          <p14:tracePt t="52207" x="8404225" y="2097088"/>
          <p14:tracePt t="52215" x="8396288" y="2049463"/>
          <p14:tracePt t="52224" x="8380413" y="2025650"/>
          <p14:tracePt t="52231" x="8364538" y="1985963"/>
          <p14:tracePt t="52239" x="8348663" y="1978025"/>
          <p14:tracePt t="52246" x="8348663" y="1970088"/>
          <p14:tracePt t="52254" x="8348663" y="1962150"/>
          <p14:tracePt t="52263" x="8340725" y="1962150"/>
          <p14:tracePt t="52270" x="8340725" y="1954213"/>
          <p14:tracePt t="52287" x="8332788" y="1954213"/>
          <p14:tracePt t="52294" x="8332788" y="1946275"/>
          <p14:tracePt t="52302" x="8324850" y="1930400"/>
          <p14:tracePt t="52318" x="8316913" y="1914525"/>
          <p14:tracePt t="52334" x="8308975" y="1906588"/>
          <p14:tracePt t="52359" x="8308975" y="1898650"/>
          <p14:tracePt t="52383" x="8301038" y="1898650"/>
          <p14:tracePt t="52390" x="8301038" y="1890713"/>
          <p14:tracePt t="52432" x="8301038" y="1881188"/>
          <p14:tracePt t="52447" x="8293100" y="1873250"/>
          <p14:tracePt t="52457" x="8285163" y="1865313"/>
          <p14:tracePt t="52464" x="8277225" y="1849438"/>
          <p14:tracePt t="52472" x="8261350" y="1825625"/>
          <p14:tracePt t="52480" x="8261350" y="1809750"/>
          <p14:tracePt t="52488" x="8253413" y="1801813"/>
          <p14:tracePt t="52495" x="8245475" y="1785938"/>
          <p14:tracePt t="52503" x="8245475" y="1778000"/>
          <p14:tracePt t="52512" x="8245475" y="1770063"/>
          <p14:tracePt t="52519" x="8237538" y="1746250"/>
          <p14:tracePt t="52528" x="8229600" y="1714500"/>
          <p14:tracePt t="52536" x="8221663" y="1674813"/>
          <p14:tracePt t="52544" x="8221663" y="1643063"/>
          <p14:tracePt t="52551" x="8205788" y="1571625"/>
          <p14:tracePt t="52560" x="8197850" y="1490663"/>
          <p14:tracePt t="52567" x="8180388" y="1371600"/>
          <p14:tracePt t="52576" x="8156575" y="1292225"/>
          <p14:tracePt t="52583" x="8148638" y="1236663"/>
          <p14:tracePt t="52591" x="8148638" y="1212850"/>
          <p14:tracePt t="52672" x="8156575" y="1212850"/>
          <p14:tracePt t="52679" x="8164513" y="1220788"/>
          <p14:tracePt t="52688" x="8172450" y="1228725"/>
          <p14:tracePt t="52703" x="8180388" y="1236663"/>
          <p14:tracePt t="52712" x="8189913" y="1236663"/>
          <p14:tracePt t="52727" x="8189913" y="1244600"/>
          <p14:tracePt t="52784" x="8197850" y="1244600"/>
          <p14:tracePt t="52801" x="8197850" y="1252538"/>
          <p14:tracePt t="52818" x="8221663" y="1316038"/>
          <p14:tracePt t="52824" x="8229600" y="1339850"/>
          <p14:tracePt t="52832" x="8253413" y="1363663"/>
          <p14:tracePt t="52841" x="8253413" y="1387475"/>
          <p14:tracePt t="52847" x="8269288" y="1403350"/>
          <p14:tracePt t="52855" x="8277225" y="1411288"/>
          <p14:tracePt t="52864" x="8293100" y="1427163"/>
          <p14:tracePt t="52872" x="8301038" y="1427163"/>
          <p14:tracePt t="52881" x="8308975" y="1435100"/>
          <p14:tracePt t="52912" x="8316913" y="1435100"/>
          <p14:tracePt t="52999" x="8316913" y="1443038"/>
          <p14:tracePt t="53008" x="8324850" y="1443038"/>
          <p14:tracePt t="53015" x="8332788" y="1443038"/>
          <p14:tracePt t="53023" x="8348663" y="1450975"/>
          <p14:tracePt t="53032" x="8364538" y="1450975"/>
          <p14:tracePt t="53040" x="8380413" y="1458913"/>
          <p14:tracePt t="53047" x="8404225" y="1458913"/>
          <p14:tracePt t="53056" x="8443913" y="1474788"/>
          <p14:tracePt t="53064" x="8483600" y="1482725"/>
          <p14:tracePt t="53071" x="8531225" y="1490663"/>
          <p14:tracePt t="53081" x="8580438" y="1490663"/>
          <p14:tracePt t="53087" x="8620125" y="1490663"/>
          <p14:tracePt t="53096" x="8636000" y="1498600"/>
          <p14:tracePt t="53104" x="8659813" y="1498600"/>
          <p14:tracePt t="53120" x="8667750" y="1498600"/>
          <p14:tracePt t="53231" x="8667750" y="1490663"/>
          <p14:tracePt t="53239" x="8643938" y="1482725"/>
          <p14:tracePt t="53249" x="8628063" y="1466850"/>
          <p14:tracePt t="53257" x="8604250" y="1458913"/>
          <p14:tracePt t="53265" x="8588375" y="1450975"/>
          <p14:tracePt t="53271" x="8580438" y="1443038"/>
          <p14:tracePt t="53280" x="8564563" y="1443038"/>
          <p14:tracePt t="53287" x="8548688" y="1443038"/>
          <p14:tracePt t="53296" x="8531225" y="1435100"/>
          <p14:tracePt t="53304" x="8515350" y="1427163"/>
          <p14:tracePt t="53312" x="8499475" y="1419225"/>
          <p14:tracePt t="53319" x="8483600" y="1419225"/>
          <p14:tracePt t="53327" x="8475663" y="1411288"/>
          <p14:tracePt t="53336" x="8467725" y="1411288"/>
          <p14:tracePt t="53343" x="8451850" y="1403350"/>
          <p14:tracePt t="53358" x="8443913" y="1403350"/>
          <p14:tracePt t="53366" x="8435975" y="1403350"/>
          <p14:tracePt t="53374" x="8428038" y="1403350"/>
          <p14:tracePt t="53382" x="8420100" y="1411288"/>
          <p14:tracePt t="53390" x="8404225" y="1427163"/>
          <p14:tracePt t="53398" x="8380413" y="1458913"/>
          <p14:tracePt t="53407" x="8364538" y="1482725"/>
          <p14:tracePt t="53414" x="8356600" y="1498600"/>
          <p14:tracePt t="53423" x="8340725" y="1514475"/>
          <p14:tracePt t="53430" x="8332788" y="1522413"/>
          <p14:tracePt t="53439" x="8324850" y="1538288"/>
          <p14:tracePt t="53446" x="8316913" y="1538288"/>
          <p14:tracePt t="53454" x="8316913" y="1547813"/>
          <p14:tracePt t="53470" x="8316913" y="1555750"/>
          <p14:tracePt t="53486" x="8308975" y="1563688"/>
          <p14:tracePt t="53502" x="8308975" y="1571625"/>
          <p14:tracePt t="53510" x="8301038" y="1571625"/>
          <p14:tracePt t="53518" x="8301038" y="1579563"/>
          <p14:tracePt t="53526" x="8301038" y="1587500"/>
          <p14:tracePt t="53542" x="8293100" y="1595438"/>
          <p14:tracePt t="53551" x="8293100" y="1603375"/>
          <p14:tracePt t="53566" x="8285163" y="1611313"/>
          <p14:tracePt t="53574" x="8285163" y="1619250"/>
          <p14:tracePt t="53583" x="8285163" y="1627188"/>
          <p14:tracePt t="53590" x="8285163" y="1635125"/>
          <p14:tracePt t="53598" x="8285163" y="1643063"/>
          <p14:tracePt t="53623" x="8285163" y="1651000"/>
          <p14:tracePt t="53632" x="8277225" y="1651000"/>
          <p14:tracePt t="54047" x="8269288" y="1682750"/>
          <p14:tracePt t="54056" x="8269288" y="1706563"/>
          <p14:tracePt t="54064" x="8261350" y="1730375"/>
          <p14:tracePt t="54071" x="8261350" y="1785938"/>
          <p14:tracePt t="54080" x="8261350" y="1833563"/>
          <p14:tracePt t="54087" x="8253413" y="1881188"/>
          <p14:tracePt t="54096" x="8245475" y="1954213"/>
          <p14:tracePt t="54103" x="8245475" y="2049463"/>
          <p14:tracePt t="54112" x="8245475" y="2128838"/>
          <p14:tracePt t="54120" x="8245475" y="2216150"/>
          <p14:tracePt t="54128" x="8253413" y="2281238"/>
          <p14:tracePt t="54135" x="8269288" y="2360613"/>
          <p14:tracePt t="54144" x="8277225" y="2455863"/>
          <p14:tracePt t="54152" x="8277225" y="2487613"/>
          <p14:tracePt t="54159" x="8285163" y="2559050"/>
          <p14:tracePt t="54167" x="8293100" y="2624138"/>
          <p14:tracePt t="54176" x="8301038" y="2711450"/>
          <p14:tracePt t="54183" x="8301038" y="2774950"/>
          <p14:tracePt t="54192" x="8301038" y="2822575"/>
          <p14:tracePt t="54201" x="8301038" y="2862263"/>
          <p14:tracePt t="54207" x="8301038" y="2901950"/>
          <p14:tracePt t="54216" x="8301038" y="2927350"/>
          <p14:tracePt t="54223" x="8301038" y="2959100"/>
          <p14:tracePt t="54231" x="8301038" y="2990850"/>
          <p14:tracePt t="54238" x="8301038" y="3014663"/>
          <p14:tracePt t="54246" x="8301038" y="3022600"/>
          <p14:tracePt t="54254" x="8301038" y="3038475"/>
          <p14:tracePt t="54262" x="8301038" y="3062288"/>
          <p14:tracePt t="54270" x="8301038" y="3078163"/>
          <p14:tracePt t="54278" x="8293100" y="3094038"/>
          <p14:tracePt t="54286" x="8293100" y="3117850"/>
          <p14:tracePt t="54294" x="8293100" y="3125788"/>
          <p14:tracePt t="54375" x="8293100" y="3117850"/>
          <p14:tracePt t="54383" x="8285163" y="3094038"/>
          <p14:tracePt t="54391" x="8277225" y="3046413"/>
          <p14:tracePt t="54400" x="8269288" y="2990850"/>
          <p14:tracePt t="54407" x="8269288" y="2927350"/>
          <p14:tracePt t="54415" x="8269288" y="2862263"/>
          <p14:tracePt t="54424" x="8269288" y="2790825"/>
          <p14:tracePt t="54432" x="8269288" y="2711450"/>
          <p14:tracePt t="54440" x="8269288" y="2624138"/>
          <p14:tracePt t="54447" x="8269288" y="2527300"/>
          <p14:tracePt t="54456" x="8269288" y="2392363"/>
          <p14:tracePt t="54464" x="8269288" y="2312988"/>
          <p14:tracePt t="54471" x="8253413" y="2128838"/>
          <p14:tracePt t="54480" x="8253413" y="2049463"/>
          <p14:tracePt t="54488" x="8253413" y="1970088"/>
          <p14:tracePt t="54495" x="8253413" y="1938338"/>
          <p14:tracePt t="54503" x="8253413" y="1890713"/>
          <p14:tracePt t="54511" x="8253413" y="1849438"/>
          <p14:tracePt t="54519" x="8253413" y="1809750"/>
          <p14:tracePt t="54527" x="8253413" y="1778000"/>
          <p14:tracePt t="54535" x="8253413" y="1762125"/>
          <p14:tracePt t="54543" x="8253413" y="1746250"/>
          <p14:tracePt t="54672" x="8253413" y="1770063"/>
          <p14:tracePt t="54679" x="8261350" y="1849438"/>
          <p14:tracePt t="54688" x="8285163" y="1946275"/>
          <p14:tracePt t="54695" x="8308975" y="2057400"/>
          <p14:tracePt t="54704" x="8332788" y="2160588"/>
          <p14:tracePt t="54712" x="8348663" y="2241550"/>
          <p14:tracePt t="54719" x="8372475" y="2336800"/>
          <p14:tracePt t="54728" x="8388350" y="2455863"/>
          <p14:tracePt t="54736" x="8404225" y="2527300"/>
          <p14:tracePt t="54743" x="8404225" y="2608263"/>
          <p14:tracePt t="54751" x="8412163" y="2663825"/>
          <p14:tracePt t="54759" x="8412163" y="2711450"/>
          <p14:tracePt t="54767" x="8412163" y="2774950"/>
          <p14:tracePt t="54775" x="8412163" y="2854325"/>
          <p14:tracePt t="54783" x="8412163" y="2919413"/>
          <p14:tracePt t="54791" x="8412163" y="2967038"/>
          <p14:tracePt t="54800" x="8412163" y="3030538"/>
          <p14:tracePt t="54808" x="8412163" y="3109913"/>
          <p14:tracePt t="54817" x="8412163" y="3181350"/>
          <p14:tracePt t="54834" x="8428038" y="3309938"/>
          <p14:tracePt t="54840" x="8435975" y="3389313"/>
          <p14:tracePt t="54848" x="8435975" y="3460750"/>
          <p14:tracePt t="54855" x="8443913" y="3540125"/>
          <p14:tracePt t="54863" x="8443913" y="3587750"/>
          <p14:tracePt t="54871" x="8443913" y="3668713"/>
          <p14:tracePt t="54879" x="8451850" y="3740150"/>
          <p14:tracePt t="54887" x="8451850" y="3803650"/>
          <p14:tracePt t="54895" x="8451850" y="3867150"/>
          <p14:tracePt t="54903" x="8459788" y="3930650"/>
          <p14:tracePt t="54912" x="8467725" y="3987800"/>
          <p14:tracePt t="54919" x="8475663" y="4043363"/>
          <p14:tracePt t="54927" x="8475663" y="4106863"/>
          <p14:tracePt t="54935" x="8475663" y="4178300"/>
          <p14:tracePt t="54944" x="8475663" y="4273550"/>
          <p14:tracePt t="54951" x="8475663" y="4338638"/>
          <p14:tracePt t="54959" x="8475663" y="4402138"/>
          <p14:tracePt t="54967" x="8475663" y="4449763"/>
          <p14:tracePt t="54975" x="8475663" y="4529138"/>
          <p14:tracePt t="54982" x="8475663" y="4608513"/>
          <p14:tracePt t="54991" x="8475663" y="4737100"/>
          <p14:tracePt t="54999" x="8475663" y="4808538"/>
          <p14:tracePt t="55008" x="8475663" y="4864100"/>
          <p14:tracePt t="55015" x="8475663" y="4919663"/>
          <p14:tracePt t="55023" x="8475663" y="4959350"/>
          <p14:tracePt t="55031" x="8475663" y="4984750"/>
          <p14:tracePt t="55039" x="8475663" y="5008563"/>
          <p14:tracePt t="55047" x="8475663" y="5016500"/>
          <p14:tracePt t="55055" x="8475663" y="5040313"/>
          <p14:tracePt t="55063" x="8467725" y="5064125"/>
          <p14:tracePt t="55071" x="8459788" y="5072063"/>
          <p14:tracePt t="55079" x="8459788" y="5080000"/>
          <p14:tracePt t="55087" x="8459788" y="5103813"/>
          <p14:tracePt t="55095" x="8459788" y="5119688"/>
          <p14:tracePt t="55103" x="8459788" y="5143500"/>
          <p14:tracePt t="55111" x="8459788" y="5159375"/>
          <p14:tracePt t="55119" x="8459788" y="5175250"/>
          <p14:tracePt t="55127" x="8459788" y="5183188"/>
          <p14:tracePt t="55135" x="8459788" y="5199063"/>
          <p14:tracePt t="55159" x="8451850" y="5199063"/>
          <p14:tracePt t="55175" x="8451850" y="5207000"/>
          <p14:tracePt t="55264" x="8443913" y="5199063"/>
          <p14:tracePt t="55271" x="8428038" y="5175250"/>
          <p14:tracePt t="55280" x="8428038" y="5151438"/>
          <p14:tracePt t="55287" x="8420100" y="5111750"/>
          <p14:tracePt t="55295" x="8412163" y="5087938"/>
          <p14:tracePt t="55304" x="8412163" y="5056188"/>
          <p14:tracePt t="55311" x="8412163" y="5024438"/>
          <p14:tracePt t="55319" x="8412163" y="4984750"/>
          <p14:tracePt t="55327" x="8412163" y="4927600"/>
          <p14:tracePt t="55335" x="8412163" y="4864100"/>
          <p14:tracePt t="55344" x="8412163" y="4816475"/>
          <p14:tracePt t="55351" x="8412163" y="4768850"/>
          <p14:tracePt t="55360" x="8412163" y="4721225"/>
          <p14:tracePt t="55367" x="8412163" y="4697413"/>
          <p14:tracePt t="55375" x="8412163" y="4673600"/>
          <p14:tracePt t="55383" x="8412163" y="4641850"/>
          <p14:tracePt t="55392" x="8412163" y="4608513"/>
          <p14:tracePt t="55399" x="8420100" y="4576763"/>
          <p14:tracePt t="55408" x="8420100" y="4545013"/>
          <p14:tracePt t="55415" x="8428038" y="4505325"/>
          <p14:tracePt t="55423" x="8428038" y="4457700"/>
          <p14:tracePt t="55432" x="8428038" y="4418013"/>
          <p14:tracePt t="55440" x="8428038" y="4378325"/>
          <p14:tracePt t="55448" x="8428038" y="4314825"/>
          <p14:tracePt t="55456" x="8420100" y="4241800"/>
          <p14:tracePt t="55466" x="8396288" y="4178300"/>
          <p14:tracePt t="55471" x="8388350" y="4146550"/>
          <p14:tracePt t="55479" x="8388350" y="4122738"/>
          <p14:tracePt t="55486" x="8388350" y="4106863"/>
          <p14:tracePt t="55494" x="8388350" y="4090988"/>
          <p14:tracePt t="55502" x="8388350" y="4067175"/>
          <p14:tracePt t="55510" x="8388350" y="4043363"/>
          <p14:tracePt t="55518" x="8388350" y="4011613"/>
          <p14:tracePt t="55526" x="8388350" y="3987800"/>
          <p14:tracePt t="55534" x="8388350" y="3963988"/>
          <p14:tracePt t="55542" x="8388350" y="3930650"/>
          <p14:tracePt t="55550" x="8388350" y="3898900"/>
          <p14:tracePt t="55558" x="8388350" y="3867150"/>
          <p14:tracePt t="55566" x="8388350" y="3843338"/>
          <p14:tracePt t="55574" x="8388350" y="3819525"/>
          <p14:tracePt t="55582" x="8388350" y="3787775"/>
          <p14:tracePt t="55590" x="8388350" y="3763963"/>
          <p14:tracePt t="55598" x="8388350" y="3740150"/>
          <p14:tracePt t="55606" x="8388350" y="3724275"/>
          <p14:tracePt t="55614" x="8388350" y="3716338"/>
          <p14:tracePt t="55622" x="8388350" y="3708400"/>
          <p14:tracePt t="55630" x="8388350" y="3700463"/>
          <p14:tracePt t="55638" x="8388350" y="3692525"/>
          <p14:tracePt t="55647" x="8396288" y="3684588"/>
          <p14:tracePt t="55654" x="8404225" y="3668713"/>
          <p14:tracePt t="55662" x="8404225" y="3652838"/>
          <p14:tracePt t="55670" x="8412163" y="3636963"/>
          <p14:tracePt t="55679" x="8412163" y="3613150"/>
          <p14:tracePt t="55687" x="8420100" y="3595688"/>
          <p14:tracePt t="55694" x="8420100" y="3571875"/>
          <p14:tracePt t="55703" x="8420100" y="3548063"/>
          <p14:tracePt t="55710" x="8420100" y="3532188"/>
          <p14:tracePt t="55718" x="8420100" y="3524250"/>
          <p14:tracePt t="55727" x="8420100" y="3508375"/>
          <p14:tracePt t="55743" x="8420100" y="3500438"/>
          <p14:tracePt t="55750" x="8420100" y="3492500"/>
          <p14:tracePt t="55758" x="8428038" y="3484563"/>
          <p14:tracePt t="55767" x="8428038" y="3476625"/>
          <p14:tracePt t="55782" x="8428038" y="3460750"/>
          <p14:tracePt t="55790" x="8435975" y="3452813"/>
          <p14:tracePt t="55798" x="8435975" y="3444875"/>
          <p14:tracePt t="55806" x="8443913" y="3429000"/>
          <p14:tracePt t="55814" x="8443913" y="3413125"/>
          <p14:tracePt t="55824" x="8443913" y="3405188"/>
          <p14:tracePt t="55830" x="8451850" y="3397250"/>
          <p14:tracePt t="55838" x="8451850" y="3381375"/>
          <p14:tracePt t="55855" x="8451850" y="3373438"/>
          <p14:tracePt t="55895" x="8451850" y="3365500"/>
          <p14:tracePt t="56135" x="8451850" y="3373438"/>
          <p14:tracePt t="56151" x="8451850" y="3389313"/>
          <p14:tracePt t="56160" x="8443913" y="3405188"/>
          <p14:tracePt t="56167" x="8435975" y="3421063"/>
          <p14:tracePt t="56176" x="8435975" y="3429000"/>
          <p14:tracePt t="56183" x="8428038" y="3444875"/>
          <p14:tracePt t="56192" x="8420100" y="3452813"/>
          <p14:tracePt t="56199" x="8420100" y="3468688"/>
          <p14:tracePt t="56207" x="8412163" y="3476625"/>
          <p14:tracePt t="56215" x="8404225" y="3492500"/>
          <p14:tracePt t="56223" x="8404225" y="3500438"/>
          <p14:tracePt t="56232" x="8404225" y="3516313"/>
          <p14:tracePt t="56240" x="8404225" y="3524250"/>
          <p14:tracePt t="56248" x="8404225" y="3540125"/>
          <p14:tracePt t="56256" x="8404225" y="3556000"/>
          <p14:tracePt t="56263" x="8396288" y="3579813"/>
          <p14:tracePt t="56273" x="8380413" y="3595688"/>
          <p14:tracePt t="56279" x="8380413" y="3621088"/>
          <p14:tracePt t="56288" x="8380413" y="3644900"/>
          <p14:tracePt t="56295" x="8380413" y="3676650"/>
          <p14:tracePt t="56303" x="8372475" y="3716338"/>
          <p14:tracePt t="56311" x="8364538" y="3763963"/>
          <p14:tracePt t="56319" x="8364538" y="3819525"/>
          <p14:tracePt t="56327" x="8364538" y="3883025"/>
          <p14:tracePt t="56335" x="8364538" y="3930650"/>
          <p14:tracePt t="56343" x="8364538" y="3995738"/>
          <p14:tracePt t="56351" x="8364538" y="4090988"/>
          <p14:tracePt t="56359" x="8364538" y="4154488"/>
          <p14:tracePt t="56366" x="8372475" y="4225925"/>
          <p14:tracePt t="56375" x="8380413" y="4265613"/>
          <p14:tracePt t="56383" x="8380413" y="4322763"/>
          <p14:tracePt t="56391" x="8388350" y="4386263"/>
          <p14:tracePt t="56399" x="8396288" y="4449763"/>
          <p14:tracePt t="56407" x="8404225" y="4489450"/>
          <p14:tracePt t="56415" x="8412163" y="4552950"/>
          <p14:tracePt t="56423" x="8428038" y="4616450"/>
          <p14:tracePt t="56431" x="8435975" y="4681538"/>
          <p14:tracePt t="56439" x="8459788" y="4752975"/>
          <p14:tracePt t="56447" x="8467725" y="4808538"/>
          <p14:tracePt t="56455" x="8475663" y="4848225"/>
          <p14:tracePt t="56463" x="8499475" y="4887913"/>
          <p14:tracePt t="56471" x="8507413" y="4911725"/>
          <p14:tracePt t="56479" x="8523288" y="4927600"/>
          <p14:tracePt t="56487" x="8531225" y="4959350"/>
          <p14:tracePt t="56495" x="8548688" y="4984750"/>
          <p14:tracePt t="56503" x="8556625" y="5000625"/>
          <p14:tracePt t="56511" x="8564563" y="5008563"/>
          <p14:tracePt t="56519" x="8572500" y="5008563"/>
          <p14:tracePt t="56527" x="8580438" y="5016500"/>
          <p14:tracePt t="56535" x="8580438" y="5024438"/>
          <p14:tracePt t="56583" x="8588375" y="5024438"/>
          <p14:tracePt t="56608" x="8604250" y="4992688"/>
          <p14:tracePt t="56616" x="8620125" y="4951413"/>
          <p14:tracePt t="56624" x="8643938" y="4879975"/>
          <p14:tracePt t="56632" x="8675688" y="4792663"/>
          <p14:tracePt t="56640" x="8683625" y="4705350"/>
          <p14:tracePt t="56647" x="8683625" y="4592638"/>
          <p14:tracePt t="56655" x="8659813" y="4394200"/>
          <p14:tracePt t="56665" x="8588375" y="4210050"/>
          <p14:tracePt t="56671" x="8531225" y="4090988"/>
          <p14:tracePt t="56680" x="8507413" y="4019550"/>
          <p14:tracePt t="56687" x="8491538" y="3979863"/>
          <p14:tracePt t="56697" x="8491538" y="3956050"/>
          <p14:tracePt t="56703" x="8491538" y="3938588"/>
          <p14:tracePt t="56712" x="8475663" y="3906838"/>
          <p14:tracePt t="56719" x="8467725" y="3867150"/>
          <p14:tracePt t="56729" x="8451850" y="3843338"/>
          <p14:tracePt t="56736" x="8443913" y="3811588"/>
          <p14:tracePt t="56745" x="8420100" y="3771900"/>
          <p14:tracePt t="56752" x="8412163" y="3756025"/>
          <p14:tracePt t="56759" x="8404225" y="3740150"/>
          <p14:tracePt t="56767" x="8388350" y="3724275"/>
          <p14:tracePt t="56775" x="8380413" y="3708400"/>
          <p14:tracePt t="56783" x="8380413" y="3700463"/>
          <p14:tracePt t="56792" x="8364538" y="3676650"/>
          <p14:tracePt t="56807" x="8364538" y="3668713"/>
          <p14:tracePt t="56815" x="8364538" y="3660775"/>
          <p14:tracePt t="56832" x="8356600" y="3652838"/>
          <p14:tracePt t="56847" x="8348663" y="3636963"/>
          <p14:tracePt t="56855" x="8348663" y="3621088"/>
          <p14:tracePt t="56863" x="8348663" y="3605213"/>
          <p14:tracePt t="56872" x="8348663" y="3571875"/>
          <p14:tracePt t="56878" x="8348663" y="3540125"/>
          <p14:tracePt t="56887" x="8348663" y="3516313"/>
          <p14:tracePt t="56894" x="8356600" y="3484563"/>
          <p14:tracePt t="56902" x="8364538" y="3468688"/>
          <p14:tracePt t="56911" x="8372475" y="3444875"/>
          <p14:tracePt t="56919" x="8372475" y="3436938"/>
          <p14:tracePt t="56926" x="8388350" y="3421063"/>
          <p14:tracePt t="56934" x="8396288" y="3405188"/>
          <p14:tracePt t="56943" x="8412163" y="3397250"/>
          <p14:tracePt t="56950" x="8428038" y="3389313"/>
          <p14:tracePt t="56959" x="8443913" y="3381375"/>
          <p14:tracePt t="56966" x="8467725" y="3365500"/>
          <p14:tracePt t="56975" x="8507413" y="3357563"/>
          <p14:tracePt t="56983" x="8531225" y="3357563"/>
          <p14:tracePt t="56991" x="8556625" y="3357563"/>
          <p14:tracePt t="56998" x="8580438" y="3357563"/>
          <p14:tracePt t="57006" x="8628063" y="3357563"/>
          <p14:tracePt t="57014" x="8683625" y="3357563"/>
          <p14:tracePt t="57022" x="8755063" y="3381375"/>
          <p14:tracePt t="57031" x="8842375" y="3405188"/>
          <p14:tracePt t="57038" x="8915400" y="3429000"/>
          <p14:tracePt t="57046" x="8978900" y="3444875"/>
          <p14:tracePt t="57055" x="9026525" y="3460750"/>
          <p14:tracePt t="57063" x="9058275" y="3468688"/>
          <p14:tracePt t="57072" x="9082088" y="3484563"/>
          <p14:tracePt t="57084" x="9090025" y="3492500"/>
          <p14:tracePt t="57090" x="9097963" y="3508375"/>
          <p14:tracePt t="57103" x="9097963" y="3524250"/>
          <p14:tracePt t="57110" x="9082088" y="3548063"/>
          <p14:tracePt t="57119" x="9050338" y="3587750"/>
          <p14:tracePt t="57126" x="9018588" y="3621088"/>
          <p14:tracePt t="57134" x="8970963" y="3652838"/>
          <p14:tracePt t="57142" x="8931275" y="3676650"/>
          <p14:tracePt t="57150" x="8883650" y="3700463"/>
          <p14:tracePt t="57158" x="8826500" y="3708400"/>
          <p14:tracePt t="57166" x="8794750" y="3716338"/>
          <p14:tracePt t="57174" x="8731250" y="3724275"/>
          <p14:tracePt t="57182" x="8683625" y="3724275"/>
          <p14:tracePt t="57190" x="8620125" y="3724275"/>
          <p14:tracePt t="57198" x="8564563" y="3724275"/>
          <p14:tracePt t="57206" x="8507413" y="3716338"/>
          <p14:tracePt t="57214" x="8491538" y="3716338"/>
          <p14:tracePt t="57222" x="8483600" y="3708400"/>
          <p14:tracePt t="57231" x="8467725" y="3708400"/>
          <p14:tracePt t="57238" x="8467725" y="3700463"/>
          <p14:tracePt t="57246" x="8459788" y="3700463"/>
          <p14:tracePt t="57255" x="8459788" y="3692525"/>
          <p14:tracePt t="57279" x="8459788" y="3676650"/>
          <p14:tracePt t="57286" x="8459788" y="3652838"/>
          <p14:tracePt t="57294" x="8483600" y="3621088"/>
          <p14:tracePt t="57304" x="8515350" y="3579813"/>
          <p14:tracePt t="57310" x="8540750" y="3540125"/>
          <p14:tracePt t="57319" x="8572500" y="3492500"/>
          <p14:tracePt t="57326" x="8588375" y="3476625"/>
          <p14:tracePt t="57334" x="8604250" y="3444875"/>
          <p14:tracePt t="57342" x="8620125" y="3421063"/>
          <p14:tracePt t="57350" x="8636000" y="3413125"/>
          <p14:tracePt t="57359" x="8643938" y="3405188"/>
          <p14:tracePt t="57366" x="8659813" y="3397250"/>
          <p14:tracePt t="57374" x="8683625" y="3397250"/>
          <p14:tracePt t="57383" x="8707438" y="3397250"/>
          <p14:tracePt t="57390" x="8755063" y="3397250"/>
          <p14:tracePt t="57398" x="8794750" y="3397250"/>
          <p14:tracePt t="57406" x="8842375" y="3413125"/>
          <p14:tracePt t="57414" x="8883650" y="3421063"/>
          <p14:tracePt t="57422" x="8939213" y="3444875"/>
          <p14:tracePt t="57430" x="9010650" y="3476625"/>
          <p14:tracePt t="57438" x="9066213" y="3492500"/>
          <p14:tracePt t="57447" x="9097963" y="3516313"/>
          <p14:tracePt t="57455" x="9121775" y="3548063"/>
          <p14:tracePt t="57463" x="9129713" y="3556000"/>
          <p14:tracePt t="57470" x="9137650" y="3587750"/>
          <p14:tracePt t="57478" x="9137650" y="3595688"/>
          <p14:tracePt t="57486" x="9137650" y="3621088"/>
          <p14:tracePt t="57494" x="9129713" y="3660775"/>
          <p14:tracePt t="57502" x="9097963" y="3716338"/>
          <p14:tracePt t="57510" x="9066213" y="3771900"/>
          <p14:tracePt t="57518" x="9042400" y="3851275"/>
          <p14:tracePt t="57526" x="9018588" y="3914775"/>
          <p14:tracePt t="57535" x="8994775" y="3971925"/>
          <p14:tracePt t="57542" x="8955088" y="4027488"/>
          <p14:tracePt t="57550" x="8915400" y="4075113"/>
          <p14:tracePt t="57558" x="8874125" y="4114800"/>
          <p14:tracePt t="57566" x="8818563" y="4138613"/>
          <p14:tracePt t="57574" x="8755063" y="4162425"/>
          <p14:tracePt t="57582" x="8683625" y="4162425"/>
          <p14:tracePt t="57590" x="8620125" y="4178300"/>
          <p14:tracePt t="57598" x="8548688" y="4202113"/>
          <p14:tracePt t="57606" x="8540750" y="4225925"/>
          <p14:tracePt t="57614" x="8523288" y="4273550"/>
          <p14:tracePt t="57623" x="8515350" y="4322763"/>
          <p14:tracePt t="57630" x="8515350" y="4370388"/>
          <p14:tracePt t="57640" x="8515350" y="4418013"/>
          <p14:tracePt t="57647" x="8515350" y="4457700"/>
          <p14:tracePt t="57655" x="8515350" y="4505325"/>
          <p14:tracePt t="57663" x="8515350" y="4529138"/>
          <p14:tracePt t="57671" x="8515350" y="4545013"/>
          <p14:tracePt t="57680" x="8515350" y="4568825"/>
          <p14:tracePt t="57688" x="8515350" y="4600575"/>
          <p14:tracePt t="57695" x="8523288" y="4641850"/>
          <p14:tracePt t="57703" x="8540750" y="4705350"/>
          <p14:tracePt t="57712" x="8564563" y="4768850"/>
          <p14:tracePt t="57719" x="8620125" y="4840288"/>
          <p14:tracePt t="57727" x="8659813" y="4903788"/>
          <p14:tracePt t="57735" x="8707438" y="4967288"/>
          <p14:tracePt t="57743" x="8755063" y="5016500"/>
          <p14:tracePt t="57751" x="8770938" y="5024438"/>
          <p14:tracePt t="57760" x="8786813" y="5048250"/>
          <p14:tracePt t="57767" x="8794750" y="5048250"/>
          <p14:tracePt t="57807" x="8802688" y="5048250"/>
          <p14:tracePt t="57815" x="8802688" y="5056188"/>
          <p14:tracePt t="57825" x="8818563" y="5064125"/>
          <p14:tracePt t="57831" x="8842375" y="5087938"/>
          <p14:tracePt t="57840" x="8866188" y="5111750"/>
          <p14:tracePt t="57847" x="8883650" y="5127625"/>
          <p14:tracePt t="57855" x="8899525" y="5143500"/>
          <p14:tracePt t="57863" x="8931275" y="5167313"/>
          <p14:tracePt t="57873" x="8939213" y="5175250"/>
          <p14:tracePt t="57927" x="8915400" y="5103813"/>
          <p14:tracePt t="57936" x="8858250" y="5016500"/>
          <p14:tracePt t="57944" x="8802688" y="4927600"/>
          <p14:tracePt t="57952" x="8770938" y="4864100"/>
          <p14:tracePt t="57960" x="8755063" y="4824413"/>
          <p14:tracePt t="57968" x="8731250" y="4776788"/>
          <p14:tracePt t="57976" x="8723313" y="4752975"/>
          <p14:tracePt t="57983" x="8715375" y="4745038"/>
          <p14:tracePt t="57992" x="8715375" y="4737100"/>
          <p14:tracePt t="58023" x="8707438" y="4729163"/>
          <p14:tracePt t="58032" x="8691563" y="4697413"/>
          <p14:tracePt t="58040" x="8659813" y="4665663"/>
          <p14:tracePt t="58047" x="8643938" y="4624388"/>
          <p14:tracePt t="58056" x="8643938" y="4592638"/>
          <p14:tracePt t="58064" x="8628063" y="4568825"/>
          <p14:tracePt t="58071" x="8612188" y="4537075"/>
          <p14:tracePt t="58080" x="8612188" y="4513263"/>
          <p14:tracePt t="58095" x="8612188" y="4497388"/>
          <p14:tracePt t="58127" x="8612188" y="4489450"/>
          <p14:tracePt t="58175" x="8620125" y="4489450"/>
          <p14:tracePt t="58182" x="8628063" y="4489450"/>
          <p14:tracePt t="58191" x="8628063" y="4481513"/>
          <p14:tracePt t="58199" x="8636000" y="4481513"/>
          <p14:tracePt t="58263" x="8643938" y="4465638"/>
          <p14:tracePt t="58272" x="8651875" y="4457700"/>
          <p14:tracePt t="58279" x="8651875" y="4441825"/>
          <p14:tracePt t="58287" x="8659813" y="4418013"/>
          <p14:tracePt t="58296" x="8667750" y="4394200"/>
          <p14:tracePt t="58303" x="8675688" y="4386263"/>
          <p14:tracePt t="58311" x="8675688" y="4370388"/>
          <p14:tracePt t="58321" x="8675688" y="4362450"/>
          <p14:tracePt t="58327" x="8683625" y="4346575"/>
          <p14:tracePt t="58335" x="8691563" y="4346575"/>
          <p14:tracePt t="58343" x="8691563" y="4338638"/>
          <p14:tracePt t="58351" x="8691563" y="4330700"/>
          <p14:tracePt t="58360" x="8699500" y="4330700"/>
          <p14:tracePt t="58367" x="8699500" y="4322763"/>
          <p14:tracePt t="58383" x="8715375" y="4306888"/>
          <p14:tracePt t="58392" x="8723313" y="4298950"/>
          <p14:tracePt t="58399" x="8747125" y="4273550"/>
          <p14:tracePt t="58408" x="8778875" y="4241800"/>
          <p14:tracePt t="58416" x="8818563" y="4202113"/>
          <p14:tracePt t="58423" x="8858250" y="4162425"/>
          <p14:tracePt t="58432" x="8883650" y="4138613"/>
          <p14:tracePt t="58438" x="8915400" y="4098925"/>
          <p14:tracePt t="58446" x="8955088" y="4059238"/>
          <p14:tracePt t="58455" x="8986838" y="4027488"/>
          <p14:tracePt t="58462" x="9010650" y="4011613"/>
          <p14:tracePt t="58471" x="9042400" y="3979863"/>
          <p14:tracePt t="58478" x="9066213" y="3948113"/>
          <p14:tracePt t="58487" x="9097963" y="3922713"/>
          <p14:tracePt t="58494" x="9121775" y="3890963"/>
          <p14:tracePt t="58502" x="9161463" y="3843338"/>
          <p14:tracePt t="58510" x="9193213" y="3803650"/>
          <p14:tracePt t="58519" x="9217025" y="3771900"/>
          <p14:tracePt t="58526" x="9258300" y="3708400"/>
          <p14:tracePt t="58534" x="9258300" y="3700463"/>
          <p14:tracePt t="58543" x="9274175" y="3684588"/>
          <p14:tracePt t="58550" x="9274175" y="3668713"/>
          <p14:tracePt t="58558" x="9282113" y="3660775"/>
          <p14:tracePt t="58567" x="9290050" y="3652838"/>
          <p14:tracePt t="58582" x="9290050" y="3644900"/>
          <p14:tracePt t="58591" x="9290050" y="3629025"/>
          <p14:tracePt t="58598" x="9297988" y="3605213"/>
          <p14:tracePt t="58606" x="9297988" y="3587750"/>
          <p14:tracePt t="58614" x="9297988" y="3579813"/>
          <p14:tracePt t="58622" x="9297988" y="3563938"/>
          <p14:tracePt t="58631" x="9297988" y="3540125"/>
          <p14:tracePt t="58639" x="9297988" y="3524250"/>
          <p14:tracePt t="58646" x="9266238" y="3500438"/>
          <p14:tracePt t="58654" x="9250363" y="3492500"/>
          <p14:tracePt t="58664" x="9234488" y="3484563"/>
          <p14:tracePt t="58671" x="9217025" y="3476625"/>
          <p14:tracePt t="58799" x="9224963" y="3476625"/>
          <p14:tracePt t="58807" x="9242425" y="3484563"/>
          <p14:tracePt t="58815" x="9258300" y="3492500"/>
          <p14:tracePt t="58827" x="9282113" y="3508375"/>
          <p14:tracePt t="58835" x="9305925" y="3508375"/>
          <p14:tracePt t="58841" x="9329738" y="3508375"/>
          <p14:tracePt t="58848" x="9353550" y="3508375"/>
          <p14:tracePt t="58856" x="9377363" y="3508375"/>
          <p14:tracePt t="58864" x="9417050" y="3508375"/>
          <p14:tracePt t="58871" x="9456738" y="3508375"/>
          <p14:tracePt t="58880" x="9504363" y="3500438"/>
          <p14:tracePt t="58889" x="9559925" y="3484563"/>
          <p14:tracePt t="58898" x="9640888" y="3476625"/>
          <p14:tracePt t="58904" x="9688513" y="3476625"/>
          <p14:tracePt t="58911" x="9752013" y="3468688"/>
          <p14:tracePt t="58920" x="9831388" y="3444875"/>
          <p14:tracePt t="58930" x="9886950" y="3436938"/>
          <p14:tracePt t="58937" x="9918700" y="3436938"/>
          <p14:tracePt t="58944" x="9959975" y="3421063"/>
          <p14:tracePt t="58951" x="9983788" y="3413125"/>
          <p14:tracePt t="58961" x="9991725" y="3405188"/>
          <p14:tracePt t="58969" x="9999663" y="3405188"/>
          <p14:tracePt t="58983" x="9999663" y="3397250"/>
          <p14:tracePt t="58999" x="10007600" y="3397250"/>
          <p14:tracePt t="59072" x="9999663" y="3397250"/>
          <p14:tracePt t="59079" x="9975850" y="3381375"/>
          <p14:tracePt t="59088" x="9926638" y="3365500"/>
          <p14:tracePt t="59095" x="9879013" y="3341688"/>
          <p14:tracePt t="59103" x="9839325" y="3317875"/>
          <p14:tracePt t="59111" x="9815513" y="3294063"/>
          <p14:tracePt t="59121" x="9783763" y="3278188"/>
          <p14:tracePt t="59128" x="9759950" y="3262313"/>
          <p14:tracePt t="59136" x="9744075" y="3252788"/>
          <p14:tracePt t="59143" x="9720263" y="3228975"/>
          <p14:tracePt t="59152" x="9672638" y="3221038"/>
          <p14:tracePt t="59159" x="9625013" y="3213100"/>
          <p14:tracePt t="59167" x="9567863" y="3189288"/>
          <p14:tracePt t="59176" x="9504363" y="3181350"/>
          <p14:tracePt t="59183" x="9440863" y="3165475"/>
          <p14:tracePt t="59192" x="9377363" y="3149600"/>
          <p14:tracePt t="59199" x="9305925" y="3141663"/>
          <p14:tracePt t="59208" x="9258300" y="3141663"/>
          <p14:tracePt t="59215" x="9201150" y="3141663"/>
          <p14:tracePt t="59224" x="9177338" y="3141663"/>
          <p14:tracePt t="59231" x="9145588" y="3149600"/>
          <p14:tracePt t="59240" x="9129713" y="3149600"/>
          <p14:tracePt t="59250" x="9090025" y="3165475"/>
          <p14:tracePt t="59256" x="9058275" y="3181350"/>
          <p14:tracePt t="59264" x="9010650" y="3189288"/>
          <p14:tracePt t="59271" x="8978900" y="3213100"/>
          <p14:tracePt t="59279" x="8931275" y="3228975"/>
          <p14:tracePt t="59288" x="8874125" y="3244850"/>
          <p14:tracePt t="59295" x="8826500" y="3270250"/>
          <p14:tracePt t="59303" x="8778875" y="3278188"/>
          <p14:tracePt t="59311" x="8731250" y="3302000"/>
          <p14:tracePt t="59320" x="8691563" y="3325813"/>
          <p14:tracePt t="59327" x="8659813" y="3349625"/>
          <p14:tracePt t="59335" x="8628063" y="3373438"/>
          <p14:tracePt t="59343" x="8612188" y="3389313"/>
          <p14:tracePt t="59351" x="8596313" y="3397250"/>
          <p14:tracePt t="59360" x="8580438" y="3421063"/>
          <p14:tracePt t="59368" x="8564563" y="3429000"/>
          <p14:tracePt t="59375" x="8556625" y="3444875"/>
          <p14:tracePt t="59383" x="8548688" y="3452813"/>
          <p14:tracePt t="59392" x="8540750" y="3460750"/>
          <p14:tracePt t="59400" x="8540750" y="3476625"/>
          <p14:tracePt t="59408" x="8523288" y="3484563"/>
          <p14:tracePt t="59415" x="8523288" y="3492500"/>
          <p14:tracePt t="59424" x="8523288" y="3500438"/>
          <p14:tracePt t="59439" x="8523288" y="3508375"/>
          <p14:tracePt t="59447" x="8523288" y="3516313"/>
          <p14:tracePt t="59455" x="8523288" y="3532188"/>
          <p14:tracePt t="59466" x="8523288" y="3556000"/>
          <p14:tracePt t="59472" x="8540750" y="3571875"/>
          <p14:tracePt t="59479" x="8548688" y="3579813"/>
          <p14:tracePt t="59487" x="8564563" y="3613150"/>
          <p14:tracePt t="59494" x="8588375" y="3636963"/>
          <p14:tracePt t="59502" x="8628063" y="3652838"/>
          <p14:tracePt t="59510" x="8675688" y="3676650"/>
          <p14:tracePt t="59518" x="8715375" y="3692525"/>
          <p14:tracePt t="59525" x="8786813" y="3716338"/>
          <p14:tracePt t="59534" x="8842375" y="3732213"/>
          <p14:tracePt t="59542" x="8899525" y="3748088"/>
          <p14:tracePt t="59550" x="8955088" y="3748088"/>
          <p14:tracePt t="59558" x="9010650" y="3756025"/>
          <p14:tracePt t="59566" x="9050338" y="3756025"/>
          <p14:tracePt t="59574" x="9121775" y="3756025"/>
          <p14:tracePt t="59582" x="9201150" y="3756025"/>
          <p14:tracePt t="59590" x="9266238" y="3756025"/>
          <p14:tracePt t="59598" x="9305925" y="3756025"/>
          <p14:tracePt t="59606" x="9361488" y="3756025"/>
          <p14:tracePt t="59614" x="9456738" y="3756025"/>
          <p14:tracePt t="59622" x="9520238" y="3756025"/>
          <p14:tracePt t="59630" x="9593263" y="3756025"/>
          <p14:tracePt t="59638" x="9656763" y="3748088"/>
          <p14:tracePt t="59646" x="9728200" y="3740150"/>
          <p14:tracePt t="59654" x="9791700" y="3724275"/>
          <p14:tracePt t="59662" x="9847263" y="3716338"/>
          <p14:tracePt t="59670" x="9871075" y="3708400"/>
          <p14:tracePt t="59678" x="9894888" y="3692525"/>
          <p14:tracePt t="59686" x="9910763" y="3692525"/>
          <p14:tracePt t="59695" x="9926638" y="3668713"/>
          <p14:tracePt t="59702" x="9936163" y="3668713"/>
          <p14:tracePt t="59711" x="9944100" y="3668713"/>
          <p14:tracePt t="59719" x="9952038" y="3652838"/>
          <p14:tracePt t="59727" x="9959975" y="3644900"/>
          <p14:tracePt t="59735" x="9975850" y="3636963"/>
          <p14:tracePt t="59744" x="9983788" y="3629025"/>
          <p14:tracePt t="59751" x="9983788" y="3621088"/>
          <p14:tracePt t="59760" x="9991725" y="3621088"/>
          <p14:tracePt t="59767" x="9991725" y="3613150"/>
          <p14:tracePt t="59784" x="9991725" y="3605213"/>
          <p14:tracePt t="59791" x="9983788" y="3595688"/>
          <p14:tracePt t="59799" x="9959975" y="3571875"/>
          <p14:tracePt t="59807" x="9944100" y="3556000"/>
          <p14:tracePt t="59815" x="9918700" y="3532188"/>
          <p14:tracePt t="59825" x="9879013" y="3500438"/>
          <p14:tracePt t="59832" x="9855200" y="3460750"/>
          <p14:tracePt t="59839" x="9823450" y="3429000"/>
          <p14:tracePt t="59847" x="9767888" y="3381375"/>
          <p14:tracePt t="59856" x="9712325" y="3333750"/>
          <p14:tracePt t="59863" x="9680575" y="3302000"/>
          <p14:tracePt t="59872" x="9656763" y="3270250"/>
          <p14:tracePt t="59879" x="9632950" y="3244850"/>
          <p14:tracePt t="59888" x="9617075" y="3205163"/>
          <p14:tracePt t="59895" x="9585325" y="3181350"/>
          <p14:tracePt t="59903" x="9567863" y="3157538"/>
          <p14:tracePt t="59911" x="9520238" y="3133725"/>
          <p14:tracePt t="59920" x="9472613" y="3109913"/>
          <p14:tracePt t="59927" x="9417050" y="3086100"/>
          <p14:tracePt t="59935" x="9361488" y="3070225"/>
          <p14:tracePt t="59943" x="9313863" y="3046413"/>
          <p14:tracePt t="59952" x="9297988" y="3046413"/>
          <p14:tracePt t="59959" x="9290050" y="3046413"/>
          <p14:tracePt t="59998" x="9282113" y="3046413"/>
          <p14:tracePt t="60014" x="9282113" y="3054350"/>
          <p14:tracePt t="60022" x="9258300" y="3078163"/>
          <p14:tracePt t="60030" x="9242425" y="3101975"/>
          <p14:tracePt t="60038" x="9224963" y="3125788"/>
          <p14:tracePt t="60046" x="9217025" y="3133725"/>
          <p14:tracePt t="60054" x="9201150" y="3149600"/>
          <p14:tracePt t="60062" x="9201150" y="3165475"/>
          <p14:tracePt t="60070" x="9193213" y="3165475"/>
          <p14:tracePt t="60078" x="9185275" y="3165475"/>
          <p14:tracePt t="60143" x="9185275" y="3173413"/>
          <p14:tracePt t="60416" x="9129713" y="3173413"/>
          <p14:tracePt t="60424" x="9018588" y="3165475"/>
          <p14:tracePt t="60431" x="8907463" y="3157538"/>
          <p14:tracePt t="60441" x="8683625" y="3141663"/>
          <p14:tracePt t="60448" x="8580438" y="3141663"/>
          <p14:tracePt t="60455" x="8412163" y="3149600"/>
          <p14:tracePt t="60464" x="8253413" y="3165475"/>
          <p14:tracePt t="60472" x="8045450" y="3189288"/>
          <p14:tracePt t="60479" x="7966075" y="3205163"/>
          <p14:tracePt t="60487" x="7934325" y="3221038"/>
          <p14:tracePt t="60495" x="7918450" y="3228975"/>
          <p14:tracePt t="60503" x="7910513" y="3236913"/>
          <p14:tracePt t="60511" x="7902575" y="3236913"/>
          <p14:tracePt t="60567" x="7902575" y="3244850"/>
          <p14:tracePt t="60671" x="7894638" y="3244850"/>
          <p14:tracePt t="63136" x="7910513" y="3221038"/>
          <p14:tracePt t="63143" x="7950200" y="3133725"/>
          <p14:tracePt t="63152" x="8013700" y="3006725"/>
          <p14:tracePt t="63159" x="8037513" y="2894013"/>
          <p14:tracePt t="63168" x="8053388" y="2830513"/>
          <p14:tracePt t="63175" x="8053388" y="2743200"/>
          <p14:tracePt t="63183" x="8053388" y="2671763"/>
          <p14:tracePt t="63191" x="8053388" y="2608263"/>
          <p14:tracePt t="63199" x="8037513" y="2535238"/>
          <p14:tracePt t="63208" x="8005763" y="2487613"/>
          <p14:tracePt t="63215" x="7981950" y="2455863"/>
          <p14:tracePt t="63223" x="7966075" y="2439988"/>
          <p14:tracePt t="63231" x="7958138" y="2432050"/>
          <p14:tracePt t="63239" x="7942263" y="2424113"/>
          <p14:tracePt t="63249" x="7942263" y="2416175"/>
          <p14:tracePt t="63257" x="7934325" y="2416175"/>
          <p14:tracePt t="63264" x="7926388" y="2408238"/>
          <p14:tracePt t="63272" x="7910513" y="2400300"/>
          <p14:tracePt t="63278" x="7878763" y="2376488"/>
          <p14:tracePt t="63286" x="7847013" y="2352675"/>
          <p14:tracePt t="63294" x="7805738" y="2336800"/>
          <p14:tracePt t="63302" x="7789863" y="2312988"/>
          <p14:tracePt t="63310" x="7766050" y="2305050"/>
          <p14:tracePt t="63319" x="7750175" y="2289175"/>
          <p14:tracePt t="63326" x="7742238" y="2281238"/>
          <p14:tracePt t="63335" x="7726363" y="2273300"/>
          <p14:tracePt t="63342" x="7718425" y="2257425"/>
          <p14:tracePt t="63366" x="7710488" y="2257425"/>
          <p14:tracePt t="64040" x="7702550" y="2241550"/>
          <p14:tracePt t="64047" x="7678738" y="2233613"/>
          <p14:tracePt t="64056" x="7654925" y="2233613"/>
          <p14:tracePt t="64063" x="7639050" y="2224088"/>
          <p14:tracePt t="64073" x="7615238" y="2216150"/>
          <p14:tracePt t="64081" x="7607300" y="2216150"/>
          <p14:tracePt t="64088" x="7599363" y="2216150"/>
          <p14:tracePt t="64103" x="7583488" y="2216150"/>
          <p14:tracePt t="64112" x="7551738" y="2216150"/>
          <p14:tracePt t="64119" x="7527925" y="2224088"/>
          <p14:tracePt t="64127" x="7478713" y="2233613"/>
          <p14:tracePt t="64136" x="7431088" y="2249488"/>
          <p14:tracePt t="64143" x="7407275" y="2273300"/>
          <p14:tracePt t="64151" x="7367588" y="2289175"/>
          <p14:tracePt t="64159" x="7327900" y="2305050"/>
          <p14:tracePt t="64167" x="7288213" y="2328863"/>
          <p14:tracePt t="64176" x="7224713" y="2352675"/>
          <p14:tracePt t="64183" x="7192963" y="2376488"/>
          <p14:tracePt t="64191" x="7153275" y="2400300"/>
          <p14:tracePt t="64199" x="7112000" y="2439988"/>
          <p14:tracePt t="64208" x="7080250" y="2471738"/>
          <p14:tracePt t="64217" x="7056438" y="2519363"/>
          <p14:tracePt t="64223" x="7024688" y="2566988"/>
          <p14:tracePt t="64232" x="7016750" y="2608263"/>
          <p14:tracePt t="64241" x="7000875" y="2663825"/>
          <p14:tracePt t="64248" x="6985000" y="2695575"/>
          <p14:tracePt t="64255" x="6969125" y="2743200"/>
          <p14:tracePt t="64263" x="6953250" y="2774950"/>
          <p14:tracePt t="64271" x="6929438" y="2806700"/>
          <p14:tracePt t="64280" x="6913563" y="2846388"/>
          <p14:tracePt t="64287" x="6897688" y="2862263"/>
          <p14:tracePt t="64295" x="6881813" y="2894013"/>
          <p14:tracePt t="64303" x="6858000" y="2919413"/>
          <p14:tracePt t="64311" x="6842125" y="2935288"/>
          <p14:tracePt t="64319" x="6818313" y="2974975"/>
          <p14:tracePt t="64327" x="6802438" y="2998788"/>
          <p14:tracePt t="64335" x="6794500" y="3038475"/>
          <p14:tracePt t="64343" x="6777038" y="3078163"/>
          <p14:tracePt t="64352" x="6761163" y="3125788"/>
          <p14:tracePt t="64359" x="6745288" y="3149600"/>
          <p14:tracePt t="64367" x="6729413" y="3181350"/>
          <p14:tracePt t="64375" x="6721475" y="3205163"/>
          <p14:tracePt t="64383" x="6697663" y="3228975"/>
          <p14:tracePt t="64391" x="6681788" y="3252788"/>
          <p14:tracePt t="64399" x="6665913" y="3270250"/>
          <p14:tracePt t="64407" x="6642100" y="3286125"/>
          <p14:tracePt t="64415" x="6626225" y="3302000"/>
          <p14:tracePt t="64423" x="6602413" y="3309938"/>
          <p14:tracePt t="64431" x="6586538" y="3325813"/>
          <p14:tracePt t="64439" x="6562725" y="3333750"/>
          <p14:tracePt t="64447" x="6554788" y="3357563"/>
          <p14:tracePt t="64455" x="6530975" y="3373438"/>
          <p14:tracePt t="64464" x="6523038" y="3381375"/>
          <p14:tracePt t="64471" x="6515100" y="3397250"/>
          <p14:tracePt t="64479" x="6499225" y="3405188"/>
          <p14:tracePt t="64486" x="6483350" y="3421063"/>
          <p14:tracePt t="64494" x="6459538" y="3429000"/>
          <p14:tracePt t="64502" x="6434138" y="3429000"/>
          <p14:tracePt t="64510" x="6410325" y="3436938"/>
          <p14:tracePt t="64518" x="6378575" y="3452813"/>
          <p14:tracePt t="64526" x="6354763" y="3452813"/>
          <p14:tracePt t="64534" x="6338888" y="3452813"/>
          <p14:tracePt t="64542" x="6323013" y="3452813"/>
          <p14:tracePt t="64550" x="6315075" y="3452813"/>
          <p14:tracePt t="64558" x="6307138" y="3452813"/>
          <p14:tracePt t="64566" x="6299200" y="3452813"/>
          <p14:tracePt t="64574" x="6291263" y="3460750"/>
          <p14:tracePt t="64583" x="6283325" y="3460750"/>
          <p14:tracePt t="64590" x="6267450" y="3468688"/>
          <p14:tracePt t="64598" x="6243638" y="3468688"/>
          <p14:tracePt t="64606" x="6235700" y="3468688"/>
          <p14:tracePt t="64613" x="6211888" y="3468688"/>
          <p14:tracePt t="64622" x="6196013" y="3468688"/>
          <p14:tracePt t="64630" x="6180138" y="3468688"/>
          <p14:tracePt t="64638" x="6172200" y="3468688"/>
          <p14:tracePt t="64646" x="6164263" y="3468688"/>
          <p14:tracePt t="64664" x="6156325" y="3468688"/>
          <p14:tracePt t="64687" x="6156325" y="3476625"/>
          <p14:tracePt t="64694" x="6148388" y="3476625"/>
          <p14:tracePt t="64703" x="6140450" y="3484563"/>
          <p14:tracePt t="64719" x="6132513" y="3484563"/>
          <p14:tracePt t="64727" x="6124575" y="3484563"/>
          <p14:tracePt t="64743" x="6124575" y="3492500"/>
          <p14:tracePt t="64751" x="6116638" y="3492500"/>
          <p14:tracePt t="64871" x="6124575" y="3492500"/>
          <p14:tracePt t="64881" x="6140450" y="3492500"/>
          <p14:tracePt t="64889" x="6148388" y="3500438"/>
          <p14:tracePt t="64896" x="6156325" y="3500438"/>
          <p14:tracePt t="64904" x="6164263" y="3500438"/>
          <p14:tracePt t="64983" x="6156325" y="3492500"/>
          <p14:tracePt t="64991" x="6148388" y="3492500"/>
          <p14:tracePt t="64999" x="6132513" y="3484563"/>
          <p14:tracePt t="65009" x="6124575" y="3476625"/>
          <p14:tracePt t="65015" x="6108700" y="3468688"/>
          <p14:tracePt t="65024" x="6091238" y="3468688"/>
          <p14:tracePt t="65032" x="6083300" y="3460750"/>
          <p14:tracePt t="65047" x="6075363" y="3460750"/>
          <p14:tracePt t="65160" x="6075363" y="3468688"/>
          <p14:tracePt t="65167" x="6083300" y="3484563"/>
          <p14:tracePt t="65175" x="6100763" y="3508375"/>
          <p14:tracePt t="65183" x="6116638" y="3524250"/>
          <p14:tracePt t="65193" x="6124575" y="3540125"/>
          <p14:tracePt t="65199" x="6140450" y="3556000"/>
          <p14:tracePt t="65209" x="6148388" y="3571875"/>
          <p14:tracePt t="65225" x="6156325" y="3579813"/>
          <p14:tracePt t="65343" x="6132513" y="3563938"/>
          <p14:tracePt t="65352" x="6116638" y="3540125"/>
          <p14:tracePt t="65359" x="6100763" y="3532188"/>
          <p14:tracePt t="65367" x="6091238" y="3516313"/>
          <p14:tracePt t="65375" x="6083300" y="3500438"/>
          <p14:tracePt t="65383" x="6075363" y="3492500"/>
          <p14:tracePt t="65391" x="6059488" y="3460750"/>
          <p14:tracePt t="65399" x="6059488" y="3429000"/>
          <p14:tracePt t="65408" x="6059488" y="3381375"/>
          <p14:tracePt t="65415" x="6059488" y="3325813"/>
          <p14:tracePt t="65424" x="6051550" y="3262313"/>
          <p14:tracePt t="65431" x="6051550" y="3228975"/>
          <p14:tracePt t="65440" x="6043613" y="3197225"/>
          <p14:tracePt t="65448" x="6027738" y="3149600"/>
          <p14:tracePt t="65456" x="6027738" y="3133725"/>
          <p14:tracePt t="65468" x="6011863" y="3109913"/>
          <p14:tracePt t="65473" x="6011863" y="3086100"/>
          <p14:tracePt t="65480" x="6011863" y="3078163"/>
          <p14:tracePt t="65487" x="6011863" y="3062288"/>
          <p14:tracePt t="65493" x="6011863" y="3046413"/>
          <p14:tracePt t="65502" x="6011863" y="3022600"/>
          <p14:tracePt t="65510" x="6011863" y="2990850"/>
          <p14:tracePt t="65518" x="6003925" y="2967038"/>
          <p14:tracePt t="65525" x="6003925" y="2927350"/>
          <p14:tracePt t="65534" x="5995988" y="2894013"/>
          <p14:tracePt t="65542" x="5988050" y="2862263"/>
          <p14:tracePt t="65550" x="5980113" y="2814638"/>
          <p14:tracePt t="65558" x="5972175" y="2782888"/>
          <p14:tracePt t="65565" x="5964238" y="2743200"/>
          <p14:tracePt t="65574" x="5964238" y="2711450"/>
          <p14:tracePt t="65582" x="5964238" y="2647950"/>
          <p14:tracePt t="65590" x="5964238" y="2608263"/>
          <p14:tracePt t="65598" x="5964238" y="2519363"/>
          <p14:tracePt t="65606" x="5964238" y="2416175"/>
          <p14:tracePt t="65614" x="5980113" y="2312988"/>
          <p14:tracePt t="65622" x="6011863" y="2152650"/>
          <p14:tracePt t="65631" x="6035675" y="2049463"/>
          <p14:tracePt t="65639" x="6051550" y="1930400"/>
          <p14:tracePt t="65647" x="6059488" y="1849438"/>
          <p14:tracePt t="65655" x="6075363" y="1770063"/>
          <p14:tracePt t="65663" x="6091238" y="1714500"/>
          <p14:tracePt t="65671" x="6108700" y="1674813"/>
          <p14:tracePt t="65679" x="6116638" y="1619250"/>
          <p14:tracePt t="65687" x="6124575" y="1579563"/>
          <p14:tracePt t="65694" x="6124575" y="1555750"/>
          <p14:tracePt t="65703" x="6132513" y="1530350"/>
          <p14:tracePt t="65710" x="6132513" y="1506538"/>
          <p14:tracePt t="65719" x="6132513" y="1474788"/>
          <p14:tracePt t="65734" x="6132513" y="1466850"/>
          <p14:tracePt t="65742" x="6132513" y="1450975"/>
          <p14:tracePt t="65750" x="6148388" y="1443038"/>
          <p14:tracePt t="65758" x="6148388" y="1435100"/>
          <p14:tracePt t="65766" x="6148388" y="1419225"/>
          <p14:tracePt t="65790" x="6156325" y="1419225"/>
          <p14:tracePt t="65936" x="6156325" y="1427163"/>
          <p14:tracePt t="65943" x="6132513" y="1474788"/>
          <p14:tracePt t="65952" x="6108700" y="1530350"/>
          <p14:tracePt t="65962" x="6083300" y="1603375"/>
          <p14:tracePt t="65968" x="6059488" y="1666875"/>
          <p14:tracePt t="65975" x="6043613" y="1738313"/>
          <p14:tracePt t="65984" x="6027738" y="1809750"/>
          <p14:tracePt t="65992" x="5995988" y="1962150"/>
          <p14:tracePt t="65999" x="5972175" y="2057400"/>
          <p14:tracePt t="66009" x="5940425" y="2152650"/>
          <p14:tracePt t="66015" x="5924550" y="2257425"/>
          <p14:tracePt t="66023" x="5900738" y="2328863"/>
          <p14:tracePt t="66031" x="5884863" y="2384425"/>
          <p14:tracePt t="66039" x="5868988" y="2479675"/>
          <p14:tracePt t="66047" x="5821363" y="2640013"/>
          <p14:tracePt t="66054" x="5813425" y="2774950"/>
          <p14:tracePt t="66062" x="5805488" y="2870200"/>
          <p14:tracePt t="66070" x="5789613" y="3006725"/>
          <p14:tracePt t="66078" x="5757863" y="3278188"/>
          <p14:tracePt t="66087" x="5749925" y="3413125"/>
          <p14:tracePt t="66094" x="5749925" y="3587750"/>
          <p14:tracePt t="66102" x="5749925" y="3692525"/>
          <p14:tracePt t="66111" x="5749925" y="3819525"/>
          <p14:tracePt t="66119" x="5740400" y="3938588"/>
          <p14:tracePt t="66126" x="5732463" y="4098925"/>
          <p14:tracePt t="66134" x="5716588" y="4178300"/>
          <p14:tracePt t="66143" x="5708650" y="4249738"/>
          <p14:tracePt t="66151" x="5700713" y="4314825"/>
          <p14:tracePt t="66158" x="5684838" y="4394200"/>
          <p14:tracePt t="66167" x="5676900" y="4457700"/>
          <p14:tracePt t="66174" x="5668963" y="4537075"/>
          <p14:tracePt t="66182" x="5668963" y="4600575"/>
          <p14:tracePt t="66190" x="5668963" y="4673600"/>
          <p14:tracePt t="66198" x="5668963" y="4737100"/>
          <p14:tracePt t="66207" x="5668963" y="4808538"/>
          <p14:tracePt t="66214" x="5668963" y="4872038"/>
          <p14:tracePt t="66222" x="5668963" y="4951413"/>
          <p14:tracePt t="66230" x="5676900" y="5016500"/>
          <p14:tracePt t="66240" x="5684838" y="5064125"/>
          <p14:tracePt t="66246" x="5692775" y="5095875"/>
          <p14:tracePt t="66254" x="5700713" y="5119688"/>
          <p14:tracePt t="66263" x="5708650" y="5151438"/>
          <p14:tracePt t="66270" x="5716588" y="5175250"/>
          <p14:tracePt t="66278" x="5732463" y="5222875"/>
          <p14:tracePt t="66287" x="5757863" y="5270500"/>
          <p14:tracePt t="66294" x="5781675" y="5310188"/>
          <p14:tracePt t="66304" x="5805488" y="5335588"/>
          <p14:tracePt t="66310" x="5837238" y="5367338"/>
          <p14:tracePt t="66318" x="5861050" y="5399088"/>
          <p14:tracePt t="66327" x="5900738" y="5414963"/>
          <p14:tracePt t="66334" x="5948363" y="5430838"/>
          <p14:tracePt t="66342" x="5995988" y="5454650"/>
          <p14:tracePt t="66350" x="6059488" y="5462588"/>
          <p14:tracePt t="66358" x="6124575" y="5478463"/>
          <p14:tracePt t="66366" x="6188075" y="5478463"/>
          <p14:tracePt t="66375" x="6259513" y="5478463"/>
          <p14:tracePt t="66382" x="6346825" y="5494338"/>
          <p14:tracePt t="66390" x="6467475" y="5494338"/>
          <p14:tracePt t="66398" x="6626225" y="5494338"/>
          <p14:tracePt t="66406" x="6761163" y="5494338"/>
          <p14:tracePt t="66414" x="6842125" y="5478463"/>
          <p14:tracePt t="66422" x="7056438" y="5430838"/>
          <p14:tracePt t="66431" x="7200900" y="5367338"/>
          <p14:tracePt t="66438" x="7288213" y="5302250"/>
          <p14:tracePt t="66447" x="7335838" y="5270500"/>
          <p14:tracePt t="66454" x="7407275" y="5191125"/>
          <p14:tracePt t="66463" x="7478713" y="5072063"/>
          <p14:tracePt t="66471" x="7535863" y="4951413"/>
          <p14:tracePt t="66478" x="7575550" y="4856163"/>
          <p14:tracePt t="66486" x="7615238" y="4697413"/>
          <p14:tracePt t="66494" x="7623175" y="4560888"/>
          <p14:tracePt t="66502" x="7654925" y="4433888"/>
          <p14:tracePt t="66510" x="7694613" y="4281488"/>
          <p14:tracePt t="66518" x="7750175" y="4122738"/>
          <p14:tracePt t="66526" x="7797800" y="4003675"/>
          <p14:tracePt t="66534" x="7910513" y="3756025"/>
          <p14:tracePt t="66543" x="7974013" y="3579813"/>
          <p14:tracePt t="66550" x="7997825" y="3452813"/>
          <p14:tracePt t="66559" x="8021638" y="3270250"/>
          <p14:tracePt t="66566" x="8029575" y="3165475"/>
          <p14:tracePt t="66574" x="8029575" y="2990850"/>
          <p14:tracePt t="66583" x="8029575" y="2830513"/>
          <p14:tracePt t="66590" x="8005763" y="2663825"/>
          <p14:tracePt t="66599" x="7902575" y="2416175"/>
          <p14:tracePt t="66606" x="7813675" y="2233613"/>
          <p14:tracePt t="66614" x="7734300" y="2089150"/>
          <p14:tracePt t="66622" x="7559675" y="1825625"/>
          <p14:tracePt t="66631" x="7519988" y="1738313"/>
          <p14:tracePt t="66638" x="7486650" y="1690688"/>
          <p14:tracePt t="66647" x="7462838" y="1643063"/>
          <p14:tracePt t="66654" x="7439025" y="1587500"/>
          <p14:tracePt t="66663" x="7415213" y="1547813"/>
          <p14:tracePt t="66670" x="7383463" y="1490663"/>
          <p14:tracePt t="66678" x="7359650" y="1450975"/>
          <p14:tracePt t="66686" x="7327900" y="1411288"/>
          <p14:tracePt t="66694" x="7304088" y="1387475"/>
          <p14:tracePt t="66703" x="7296150" y="1371600"/>
          <p14:tracePt t="66710" x="7272338" y="1339850"/>
          <p14:tracePt t="66718" x="7248525" y="1323975"/>
          <p14:tracePt t="66727" x="7208838" y="1292225"/>
          <p14:tracePt t="66734" x="7169150" y="1268413"/>
          <p14:tracePt t="66742" x="7135813" y="1252538"/>
          <p14:tracePt t="66751" x="7127875" y="1244600"/>
          <p14:tracePt t="67032" x="7127875" y="1268413"/>
          <p14:tracePt t="67039" x="7127875" y="1339850"/>
          <p14:tracePt t="67048" x="7127875" y="1411288"/>
          <p14:tracePt t="67055" x="7127875" y="1474788"/>
          <p14:tracePt t="67064" x="7127875" y="1538288"/>
          <p14:tracePt t="67072" x="7127875" y="1579563"/>
          <p14:tracePt t="67080" x="7127875" y="1627188"/>
          <p14:tracePt t="67087" x="7127875" y="1690688"/>
          <p14:tracePt t="67095" x="7135813" y="1746250"/>
          <p14:tracePt t="67104" x="7145338" y="1801813"/>
          <p14:tracePt t="67111" x="7161213" y="1881188"/>
          <p14:tracePt t="67120" x="7169150" y="1954213"/>
          <p14:tracePt t="67127" x="7208838" y="2081213"/>
          <p14:tracePt t="67135" x="7232650" y="2168525"/>
          <p14:tracePt t="67143" x="7256463" y="2257425"/>
          <p14:tracePt t="67151" x="7288213" y="2328863"/>
          <p14:tracePt t="67160" x="7312025" y="2408238"/>
          <p14:tracePt t="67167" x="7335838" y="2471738"/>
          <p14:tracePt t="67175" x="7359650" y="2551113"/>
          <p14:tracePt t="67183" x="7375525" y="2616200"/>
          <p14:tracePt t="67191" x="7375525" y="2663825"/>
          <p14:tracePt t="67199" x="7383463" y="2719388"/>
          <p14:tracePt t="67207" x="7383463" y="2759075"/>
          <p14:tracePt t="67216" x="7383463" y="2806700"/>
          <p14:tracePt t="67225" x="7383463" y="2838450"/>
          <p14:tracePt t="67231" x="7383463" y="2870200"/>
          <p14:tracePt t="67239" x="7383463" y="2901950"/>
          <p14:tracePt t="67250" x="7383463" y="2935288"/>
          <p14:tracePt t="67257" x="7383463" y="2959100"/>
          <p14:tracePt t="67264" x="7391400" y="2982913"/>
          <p14:tracePt t="67271" x="7391400" y="3014663"/>
          <p14:tracePt t="67280" x="7399338" y="3054350"/>
          <p14:tracePt t="67287" x="7399338" y="3070225"/>
          <p14:tracePt t="67295" x="7399338" y="3078163"/>
          <p14:tracePt t="67303" x="7399338" y="3086100"/>
          <p14:tracePt t="67311" x="7399338" y="3101975"/>
          <p14:tracePt t="67327" x="7399338" y="3117850"/>
          <p14:tracePt t="67336" x="7399338" y="3125788"/>
          <p14:tracePt t="67351" x="7391400" y="3133725"/>
          <p14:tracePt t="67359" x="7391400" y="3149600"/>
          <p14:tracePt t="67368" x="7391400" y="3157538"/>
          <p14:tracePt t="67375" x="7391400" y="3165475"/>
          <p14:tracePt t="67383" x="7383463" y="3181350"/>
          <p14:tracePt t="67393" x="7383463" y="3205163"/>
          <p14:tracePt t="67399" x="7375525" y="3213100"/>
          <p14:tracePt t="67408" x="7375525" y="3221038"/>
          <p14:tracePt t="67416" x="7367588" y="3244850"/>
          <p14:tracePt t="67424" x="7367588" y="3252788"/>
          <p14:tracePt t="67432" x="7367588" y="3270250"/>
          <p14:tracePt t="67439" x="7367588" y="3286125"/>
          <p14:tracePt t="67448" x="7367588" y="3302000"/>
          <p14:tracePt t="67455" x="7359650" y="3317875"/>
          <p14:tracePt t="67467" x="7351713" y="3333750"/>
          <p14:tracePt t="67473" x="7351713" y="3341688"/>
          <p14:tracePt t="67480" x="7351713" y="3357563"/>
          <p14:tracePt t="67486" x="7335838" y="3381375"/>
          <p14:tracePt t="67503" x="7327900" y="3389313"/>
          <p14:tracePt t="67510" x="7327900" y="3405188"/>
          <p14:tracePt t="67526" x="7319963" y="3413125"/>
          <p14:tracePt t="67534" x="7319963" y="3421063"/>
          <p14:tracePt t="67542" x="7319963" y="3429000"/>
          <p14:tracePt t="67558" x="7319963" y="3436938"/>
          <p14:tracePt t="67687" x="7312025" y="3436938"/>
          <p14:tracePt t="67721" x="7304088" y="3436938"/>
          <p14:tracePt t="67751" x="7296150" y="3436938"/>
          <p14:tracePt t="67817" x="7272338" y="3429000"/>
          <p14:tracePt t="67822" x="7264400" y="3421063"/>
          <p14:tracePt t="67830" x="7240588" y="3413125"/>
          <p14:tracePt t="67838" x="7232650" y="3413125"/>
          <p14:tracePt t="67847" x="7224713" y="3413125"/>
          <p14:tracePt t="67855" x="7224713" y="3405188"/>
          <p14:tracePt t="67903" x="7216775" y="3405188"/>
          <p14:tracePt t="67919" x="7192963" y="3389313"/>
          <p14:tracePt t="67926" x="7135813" y="3373438"/>
          <p14:tracePt t="67935" x="7104063" y="3365500"/>
          <p14:tracePt t="67942" x="7088188" y="3365500"/>
          <p14:tracePt t="67951" x="7080250" y="3365500"/>
          <p14:tracePt t="67959" x="7064375" y="3365500"/>
          <p14:tracePt t="67967" x="7056438" y="3365500"/>
          <p14:tracePt t="67974" x="7040563" y="3365500"/>
          <p14:tracePt t="67982" x="7000875" y="3373438"/>
          <p14:tracePt t="67990" x="6961188" y="3381375"/>
          <p14:tracePt t="67998" x="6905625" y="3397250"/>
          <p14:tracePt t="68007" x="6865938" y="3405188"/>
          <p14:tracePt t="68014" x="6818313" y="3413125"/>
          <p14:tracePt t="68022" x="6794500" y="3421063"/>
          <p14:tracePt t="68030" x="6777038" y="3421063"/>
          <p14:tracePt t="68038" x="6761163" y="3421063"/>
          <p14:tracePt t="68046" x="6729413" y="3421063"/>
          <p14:tracePt t="68054" x="6705600" y="3421063"/>
          <p14:tracePt t="68063" x="6681788" y="3421063"/>
          <p14:tracePt t="68070" x="6665913" y="3429000"/>
          <p14:tracePt t="68078" x="6657975" y="3436938"/>
          <p14:tracePt t="68086" x="6642100" y="3444875"/>
          <p14:tracePt t="68095" x="6626225" y="3452813"/>
          <p14:tracePt t="68103" x="6618288" y="3452813"/>
          <p14:tracePt t="68110" x="6610350" y="3468688"/>
          <p14:tracePt t="68118" x="6594475" y="3476625"/>
          <p14:tracePt t="68126" x="6578600" y="3492500"/>
          <p14:tracePt t="68134" x="6562725" y="3500438"/>
          <p14:tracePt t="68142" x="6546850" y="3508375"/>
          <p14:tracePt t="68150" x="6546850" y="3516313"/>
          <p14:tracePt t="68158" x="6530975" y="3524250"/>
          <p14:tracePt t="68174" x="6523038" y="3524250"/>
          <p14:tracePt t="68182" x="6507163" y="3532188"/>
          <p14:tracePt t="68190" x="6491288" y="3532188"/>
          <p14:tracePt t="68198" x="6467475" y="3532188"/>
          <p14:tracePt t="68206" x="6442075" y="3532188"/>
          <p14:tracePt t="68214" x="6410325" y="3532188"/>
          <p14:tracePt t="68222" x="6370638" y="3532188"/>
          <p14:tracePt t="68231" x="6354763" y="3524250"/>
          <p14:tracePt t="68238" x="6338888" y="3524250"/>
          <p14:tracePt t="68246" x="6330950" y="3524250"/>
          <p14:tracePt t="68255" x="6315075" y="3524250"/>
          <p14:tracePt t="68263" x="6299200" y="3524250"/>
          <p14:tracePt t="68271" x="6291263" y="3524250"/>
          <p14:tracePt t="68280" x="6275388" y="3524250"/>
          <p14:tracePt t="68287" x="6259513" y="3524250"/>
          <p14:tracePt t="68295" x="6251575" y="3524250"/>
          <p14:tracePt t="68311" x="6243638" y="3516313"/>
          <p14:tracePt t="68319" x="6235700" y="3516313"/>
          <p14:tracePt t="68327" x="6227763" y="3516313"/>
          <p14:tracePt t="68351" x="6219825" y="3516313"/>
          <p14:tracePt t="68423" x="6211888" y="3516313"/>
          <p14:tracePt t="68447" x="6203950" y="3516313"/>
          <p14:tracePt t="68472" x="6203950" y="3508375"/>
          <p14:tracePt t="68480" x="6196013" y="3508375"/>
          <p14:tracePt t="68487" x="6188075" y="3508375"/>
          <p14:tracePt t="68495" x="6180138" y="3508375"/>
          <p14:tracePt t="68503" x="6172200" y="3500438"/>
          <p14:tracePt t="68522" x="6164263" y="3500438"/>
          <p14:tracePt t="68528" x="6156325" y="3500438"/>
          <p14:tracePt t="68536" x="6148388" y="3500438"/>
          <p14:tracePt t="68543" x="6140450" y="3500438"/>
          <p14:tracePt t="68552" x="6124575" y="3484563"/>
          <p14:tracePt t="68559" x="6100763" y="3484563"/>
          <p14:tracePt t="68567" x="6067425" y="3468688"/>
          <p14:tracePt t="68575" x="6019800" y="3468688"/>
          <p14:tracePt t="68584" x="5995988" y="3468688"/>
          <p14:tracePt t="68591" x="5940425" y="3460750"/>
          <p14:tracePt t="68599" x="5900738" y="3460750"/>
          <p14:tracePt t="68607" x="5876925" y="3452813"/>
          <p14:tracePt t="68615" x="5868988" y="3452813"/>
          <p14:tracePt t="68631" x="5853113" y="3452813"/>
          <p14:tracePt t="68648" x="5845175" y="3452813"/>
          <p14:tracePt t="68663" x="5829300" y="3452813"/>
          <p14:tracePt t="68671" x="5829300" y="3460750"/>
          <p14:tracePt t="68687" x="5821363" y="3460750"/>
          <p14:tracePt t="68743" x="5829300" y="3460750"/>
          <p14:tracePt t="68751" x="5837238" y="3468688"/>
          <p14:tracePt t="68759" x="5853113" y="3468688"/>
          <p14:tracePt t="68766" x="5861050" y="3476625"/>
          <p14:tracePt t="68775" x="5884863" y="3476625"/>
          <p14:tracePt t="68783" x="5892800" y="3476625"/>
          <p14:tracePt t="68791" x="5900738" y="3476625"/>
          <p14:tracePt t="68799" x="5908675" y="3476625"/>
          <p14:tracePt t="68808" x="5924550" y="3476625"/>
          <p14:tracePt t="68816" x="5932488" y="3476625"/>
          <p14:tracePt t="68822" x="5948363" y="3476625"/>
          <p14:tracePt t="68832" x="5972175" y="3476625"/>
          <p14:tracePt t="68839" x="5988050" y="3476625"/>
          <p14:tracePt t="68847" x="6011863" y="3476625"/>
          <p14:tracePt t="68855" x="6043613" y="3476625"/>
          <p14:tracePt t="68863" x="6059488" y="3476625"/>
          <p14:tracePt t="68872" x="6067425" y="3476625"/>
          <p14:tracePt t="68887" x="6075363" y="3476625"/>
          <p14:tracePt t="68959" x="6083300" y="3476625"/>
          <p14:tracePt t="68967" x="6100763" y="3476625"/>
          <p14:tracePt t="68975" x="6108700" y="3476625"/>
          <p14:tracePt t="68983" x="6116638" y="3476625"/>
          <p14:tracePt t="68991" x="6124575" y="3476625"/>
          <p14:tracePt t="69016" x="6132513" y="3476625"/>
          <p14:tracePt t="69032" x="6140450" y="3468688"/>
          <p14:tracePt t="69047" x="6148388" y="3468688"/>
          <p14:tracePt t="69055" x="6164263" y="3468688"/>
          <p14:tracePt t="69064" x="6188075" y="3468688"/>
          <p14:tracePt t="69071" x="6211888" y="3468688"/>
          <p14:tracePt t="69080" x="6227763" y="3468688"/>
          <p14:tracePt t="69088" x="6243638" y="3468688"/>
          <p14:tracePt t="69095" x="6251575" y="3468688"/>
          <p14:tracePt t="69104" x="6259513" y="3468688"/>
          <p14:tracePt t="69111" x="6267450" y="3468688"/>
          <p14:tracePt t="69119" x="6275388" y="3468688"/>
          <p14:tracePt t="69136" x="6283325" y="3468688"/>
          <p14:tracePt t="69151" x="6299200" y="3468688"/>
          <p14:tracePt t="69162" x="6315075" y="3468688"/>
          <p14:tracePt t="69168" x="6330950" y="3468688"/>
          <p14:tracePt t="69176" x="6354763" y="3468688"/>
          <p14:tracePt t="69191" x="6362700" y="3468688"/>
          <p14:tracePt t="69199" x="6370638" y="3468688"/>
          <p14:tracePt t="69223" x="6370638" y="3476625"/>
          <p14:tracePt t="69407" x="6362700" y="3476625"/>
          <p14:tracePt t="69416" x="6346825" y="3476625"/>
          <p14:tracePt t="69423" x="6338888" y="3476625"/>
          <p14:tracePt t="69432" x="6330950" y="3476625"/>
          <p14:tracePt t="69440" x="6323013" y="3476625"/>
          <p14:tracePt t="69447" x="6315075" y="3476625"/>
          <p14:tracePt t="69456" x="6307138" y="3476625"/>
          <p14:tracePt t="69467" x="6299200" y="3476625"/>
          <p14:tracePt t="69472" x="6283325" y="3476625"/>
          <p14:tracePt t="69480" x="6267450" y="3468688"/>
          <p14:tracePt t="69487" x="6251575" y="3468688"/>
          <p14:tracePt t="69495" x="6235700" y="3460750"/>
          <p14:tracePt t="69503" x="6227763" y="3460750"/>
          <p14:tracePt t="69510" x="6211888" y="3452813"/>
          <p14:tracePt t="69518" x="6196013" y="3452813"/>
          <p14:tracePt t="69526" x="6188075" y="3452813"/>
          <p14:tracePt t="69534" x="6172200" y="3444875"/>
          <p14:tracePt t="69543" x="6156325" y="3444875"/>
          <p14:tracePt t="69550" x="6132513" y="3444875"/>
          <p14:tracePt t="69558" x="6124575" y="3444875"/>
          <p14:tracePt t="69566" x="6108700" y="3444875"/>
          <p14:tracePt t="69574" x="6100763" y="3444875"/>
          <p14:tracePt t="69582" x="6091238" y="3444875"/>
          <p14:tracePt t="69590" x="6083300" y="3444875"/>
          <p14:tracePt t="69606" x="6075363" y="3444875"/>
          <p14:tracePt t="69614" x="6067425" y="3444875"/>
          <p14:tracePt t="69622" x="6059488" y="3444875"/>
          <p14:tracePt t="69630" x="6051550" y="3444875"/>
          <p14:tracePt t="69638" x="6035675" y="3444875"/>
          <p14:tracePt t="69654" x="6027738" y="3444875"/>
          <p14:tracePt t="69679" x="6019800" y="3444875"/>
          <p14:tracePt t="69697" x="6011863" y="3444875"/>
          <p14:tracePt t="69703" x="6003925" y="3444875"/>
          <p14:tracePt t="69712" x="5995988" y="3444875"/>
          <p14:tracePt t="69719" x="5988050" y="3444875"/>
          <p14:tracePt t="69727" x="5964238" y="3444875"/>
          <p14:tracePt t="69745" x="5956300" y="3444875"/>
          <p14:tracePt t="69751" x="5940425" y="3444875"/>
          <p14:tracePt t="69760" x="5924550" y="3444875"/>
          <p14:tracePt t="69767" x="5916613" y="3444875"/>
          <p14:tracePt t="69776" x="5908675" y="3452813"/>
          <p14:tracePt t="69782" x="5892800" y="3460750"/>
          <p14:tracePt t="69791" x="5876925" y="3460750"/>
          <p14:tracePt t="69798" x="5845175" y="3476625"/>
          <p14:tracePt t="69806" x="5813425" y="3484563"/>
          <p14:tracePt t="69815" x="5773738" y="3484563"/>
          <p14:tracePt t="69822" x="5724525" y="3484563"/>
          <p14:tracePt t="69830" x="5668963" y="3484563"/>
          <p14:tracePt t="69838" x="5605463" y="3484563"/>
          <p14:tracePt t="69846" x="5549900" y="3484563"/>
          <p14:tracePt t="69854" x="5486400" y="3492500"/>
          <p14:tracePt t="69862" x="5407025" y="3508375"/>
          <p14:tracePt t="69870" x="5341938" y="3524250"/>
          <p14:tracePt t="69878" x="5246688" y="3540125"/>
          <p14:tracePt t="69886" x="5143500" y="3571875"/>
          <p14:tracePt t="69894" x="5022850" y="3587750"/>
          <p14:tracePt t="69902" x="4903788" y="3595688"/>
          <p14:tracePt t="69911" x="4705350" y="3613150"/>
          <p14:tracePt t="69918" x="4552950" y="3613150"/>
          <p14:tracePt t="69926" x="4449763" y="3613150"/>
          <p14:tracePt t="69934" x="4305300" y="3613150"/>
          <p14:tracePt t="69943" x="4170363" y="3613150"/>
          <p14:tracePt t="69950" x="4075113" y="3613150"/>
          <p14:tracePt t="69959" x="3835400" y="3613150"/>
          <p14:tracePt t="69967" x="3660775" y="3605213"/>
          <p14:tracePt t="69974" x="3563938" y="3605213"/>
          <p14:tracePt t="69982" x="3341688" y="3605213"/>
          <p14:tracePt t="69990" x="3205163" y="3605213"/>
          <p14:tracePt t="69998" x="3094038" y="3605213"/>
          <p14:tracePt t="70006" x="2982913" y="3595688"/>
          <p14:tracePt t="70014" x="2901950" y="3595688"/>
          <p14:tracePt t="70022" x="2719388" y="3587750"/>
          <p14:tracePt t="70030" x="2616200" y="3579813"/>
          <p14:tracePt t="70038" x="2503488" y="3579813"/>
          <p14:tracePt t="70046" x="2424113" y="3571875"/>
          <p14:tracePt t="70054" x="2239963" y="3548063"/>
          <p14:tracePt t="70062" x="2081213" y="3524250"/>
          <p14:tracePt t="70070" x="1946275" y="3516313"/>
          <p14:tracePt t="70078" x="1841500" y="3508375"/>
          <p14:tracePt t="70086" x="1738313" y="3500438"/>
          <p14:tracePt t="70094" x="1666875" y="3492500"/>
          <p14:tracePt t="70102" x="1587500" y="3492500"/>
          <p14:tracePt t="70111" x="1538288" y="3492500"/>
          <p14:tracePt t="70119" x="1474788" y="3492500"/>
          <p14:tracePt t="70127" x="1419225" y="3492500"/>
          <p14:tracePt t="70136" x="1379538" y="3492500"/>
          <p14:tracePt t="70143" x="1339850" y="3492500"/>
          <p14:tracePt t="70151" x="1316038" y="3492500"/>
          <p14:tracePt t="70159" x="1300163" y="3492500"/>
          <p14:tracePt t="70167" x="1284288" y="3492500"/>
          <p14:tracePt t="70175" x="1276350" y="3492500"/>
          <p14:tracePt t="70183" x="1260475" y="3492500"/>
          <p14:tracePt t="70191" x="1244600" y="3492500"/>
          <p14:tracePt t="70208" x="1236663" y="3492500"/>
          <p14:tracePt t="70224" x="1228725" y="3492500"/>
          <p14:tracePt t="70231" x="1203325" y="3492500"/>
          <p14:tracePt t="70240" x="1187450" y="3492500"/>
          <p14:tracePt t="70247" x="1187450" y="3484563"/>
          <p14:tracePt t="70256" x="1179513" y="3484563"/>
          <p14:tracePt t="70279" x="1171575" y="3484563"/>
          <p14:tracePt t="70360" x="1171575" y="3476625"/>
          <p14:tracePt t="70367" x="1171575" y="3468688"/>
          <p14:tracePt t="70375" x="1155700" y="3452813"/>
          <p14:tracePt t="70383" x="1147763" y="3436938"/>
          <p14:tracePt t="70391" x="1139825" y="3429000"/>
          <p14:tracePt t="70399" x="1131888" y="3413125"/>
          <p14:tracePt t="70407" x="1123950" y="3413125"/>
          <p14:tracePt t="70416" x="1108075" y="3397250"/>
          <p14:tracePt t="70423" x="1084263" y="3365500"/>
          <p14:tracePt t="70431" x="1052513" y="3349625"/>
          <p14:tracePt t="70439" x="1004888" y="3317875"/>
          <p14:tracePt t="70447" x="965200" y="3294063"/>
          <p14:tracePt t="70455" x="949325" y="3278188"/>
          <p14:tracePt t="70480" x="941388" y="3278188"/>
          <p14:tracePt t="70496" x="933450" y="3270250"/>
          <p14:tracePt t="70511" x="925513" y="3270250"/>
          <p14:tracePt t="70519" x="917575" y="3262313"/>
          <p14:tracePt t="70527" x="909638" y="3262313"/>
          <p14:tracePt t="70536" x="901700" y="3262313"/>
          <p14:tracePt t="70543" x="893763" y="3252788"/>
          <p14:tracePt t="70559" x="885825" y="3252788"/>
          <p14:tracePt t="70567" x="877888" y="3252788"/>
          <p14:tracePt t="70599" x="868363" y="3252788"/>
          <p14:tracePt t="70631" x="860425" y="3252788"/>
          <p14:tracePt t="70647" x="852488" y="3252788"/>
          <p14:tracePt t="70655" x="844550" y="3252788"/>
          <p14:tracePt t="70687" x="836613" y="3252788"/>
          <p14:tracePt t="70719" x="836613" y="3262313"/>
          <p14:tracePt t="70743" x="828675" y="3270250"/>
          <p14:tracePt t="70792" x="820738" y="3270250"/>
          <p14:tracePt t="70799" x="788988" y="3252788"/>
          <p14:tracePt t="70808" x="749300" y="3244850"/>
          <p14:tracePt t="70817" x="717550" y="3221038"/>
          <p14:tracePt t="70823" x="685800" y="3213100"/>
          <p14:tracePt t="70831" x="661988" y="3205163"/>
          <p14:tracePt t="70839" x="646113" y="3197225"/>
          <p14:tracePt t="70847" x="638175" y="3197225"/>
          <p14:tracePt t="70855" x="630238" y="3197225"/>
          <p14:tracePt t="70863" x="606425" y="3189288"/>
          <p14:tracePt t="70871" x="574675" y="3189288"/>
          <p14:tracePt t="70879" x="534988" y="3189288"/>
          <p14:tracePt t="70887" x="501650" y="3189288"/>
          <p14:tracePt t="70894" x="422275" y="3189288"/>
          <p14:tracePt t="70903" x="390525" y="3197225"/>
          <p14:tracePt t="70911" x="342900" y="3205163"/>
          <p14:tracePt t="70919" x="319088" y="3221038"/>
          <p14:tracePt t="70926" x="311150" y="3236913"/>
          <p14:tracePt t="70934" x="311150" y="3252788"/>
          <p14:tracePt t="70943" x="303213" y="3270250"/>
          <p14:tracePt t="70950" x="295275" y="3286125"/>
          <p14:tracePt t="70960" x="295275" y="3309938"/>
          <p14:tracePt t="70966" x="295275" y="3325813"/>
          <p14:tracePt t="70974" x="295275" y="3333750"/>
          <p14:tracePt t="70991" x="295275" y="3341688"/>
          <p14:tracePt t="70998" x="295275" y="3349625"/>
          <p14:tracePt t="71104" x="287338" y="3349625"/>
          <p14:tracePt t="71128" x="279400" y="3349625"/>
          <p14:tracePt t="71152" x="279400" y="3357563"/>
          <p14:tracePt t="71159" x="287338" y="3365500"/>
          <p14:tracePt t="71167" x="287338" y="3381375"/>
          <p14:tracePt t="71175" x="303213" y="3405188"/>
          <p14:tracePt t="71183" x="311150" y="3429000"/>
          <p14:tracePt t="71192" x="334963" y="3444875"/>
          <p14:tracePt t="71199" x="366713" y="3476625"/>
          <p14:tracePt t="71208" x="422275" y="3508375"/>
          <p14:tracePt t="71216" x="477838" y="3532188"/>
          <p14:tracePt t="71224" x="534988" y="3556000"/>
          <p14:tracePt t="71231" x="590550" y="3579813"/>
          <p14:tracePt t="71240" x="654050" y="3595688"/>
          <p14:tracePt t="71249" x="725488" y="3613150"/>
          <p14:tracePt t="71257" x="796925" y="3621088"/>
          <p14:tracePt t="71264" x="852488" y="3629025"/>
          <p14:tracePt t="71271" x="885825" y="3636963"/>
          <p14:tracePt t="71279" x="917575" y="3636963"/>
          <p14:tracePt t="71288" x="941388" y="3644900"/>
          <p14:tracePt t="71295" x="981075" y="3652838"/>
          <p14:tracePt t="71303" x="1028700" y="3652838"/>
          <p14:tracePt t="71311" x="1076325" y="3668713"/>
          <p14:tracePt t="71320" x="1139825" y="3676650"/>
          <p14:tracePt t="71327" x="1195388" y="3676650"/>
          <p14:tracePt t="71336" x="1244600" y="3676650"/>
          <p14:tracePt t="71344" x="1292225" y="3676650"/>
          <p14:tracePt t="71351" x="1323975" y="3676650"/>
          <p14:tracePt t="71360" x="1363663" y="3676650"/>
          <p14:tracePt t="71367" x="1403350" y="3676650"/>
          <p14:tracePt t="71376" x="1435100" y="3676650"/>
          <p14:tracePt t="71383" x="1466850" y="3676650"/>
          <p14:tracePt t="71392" x="1490663" y="3668713"/>
          <p14:tracePt t="71400" x="1522413" y="3652838"/>
          <p14:tracePt t="71406" x="1554163" y="3652838"/>
          <p14:tracePt t="71414" x="1579563" y="3652838"/>
          <p14:tracePt t="71422" x="1603375" y="3644900"/>
          <p14:tracePt t="71430" x="1627188" y="3629025"/>
          <p14:tracePt t="71438" x="1674813" y="3621088"/>
          <p14:tracePt t="71446" x="1730375" y="3613150"/>
          <p14:tracePt t="71453" x="1785938" y="3605213"/>
          <p14:tracePt t="71462" x="1841500" y="3595688"/>
          <p14:tracePt t="71470" x="1905000" y="3587750"/>
          <p14:tracePt t="71478" x="1954213" y="3579813"/>
          <p14:tracePt t="71486" x="1993900" y="3556000"/>
          <p14:tracePt t="71494" x="2049463" y="3540125"/>
          <p14:tracePt t="71504" x="2089150" y="3532188"/>
          <p14:tracePt t="71509" x="2120900" y="3500438"/>
          <p14:tracePt t="71518" x="2136775" y="3492500"/>
          <p14:tracePt t="71526" x="2152650" y="3484563"/>
          <p14:tracePt t="71534" x="2176463" y="3476625"/>
          <p14:tracePt t="71542" x="2192338" y="3468688"/>
          <p14:tracePt t="71550" x="2216150" y="3460750"/>
          <p14:tracePt t="71559" x="2255838" y="3452813"/>
          <p14:tracePt t="71566" x="2281238" y="3444875"/>
          <p14:tracePt t="71574" x="2320925" y="3421063"/>
          <p14:tracePt t="71582" x="2336800" y="3405188"/>
          <p14:tracePt t="71590" x="2360613" y="3381375"/>
          <p14:tracePt t="71598" x="2384425" y="3365500"/>
          <p14:tracePt t="71606" x="2384425" y="3341688"/>
          <p14:tracePt t="71614" x="2392363" y="3317875"/>
          <p14:tracePt t="71622" x="2392363" y="3294063"/>
          <p14:tracePt t="71631" x="2392363" y="3278188"/>
          <p14:tracePt t="71638" x="2392363" y="3244850"/>
          <p14:tracePt t="71646" x="2376488" y="3228975"/>
          <p14:tracePt t="71654" x="2368550" y="3221038"/>
          <p14:tracePt t="71663" x="2344738" y="3197225"/>
          <p14:tracePt t="71671" x="2312988" y="3181350"/>
          <p14:tracePt t="71678" x="2273300" y="3149600"/>
          <p14:tracePt t="71686" x="2176463" y="3101975"/>
          <p14:tracePt t="71695" x="2105025" y="3070225"/>
          <p14:tracePt t="71702" x="2025650" y="3038475"/>
          <p14:tracePt t="71710" x="1985963" y="3022600"/>
          <p14:tracePt t="71718" x="1946275" y="3006725"/>
          <p14:tracePt t="71726" x="1912938" y="2998788"/>
          <p14:tracePt t="71735" x="1889125" y="2990850"/>
          <p14:tracePt t="71742" x="1833563" y="2974975"/>
          <p14:tracePt t="71750" x="1785938" y="2959100"/>
          <p14:tracePt t="71759" x="1730375" y="2943225"/>
          <p14:tracePt t="71766" x="1666875" y="2935288"/>
          <p14:tracePt t="71774" x="1587500" y="2927350"/>
          <p14:tracePt t="71782" x="1522413" y="2919413"/>
          <p14:tracePt t="71791" x="1427163" y="2901950"/>
          <p14:tracePt t="71798" x="1363663" y="2894013"/>
          <p14:tracePt t="71806" x="1276350" y="2886075"/>
          <p14:tracePt t="71815" x="1155700" y="2886075"/>
          <p14:tracePt t="71822" x="1076325" y="2886075"/>
          <p14:tracePt t="71830" x="1004888" y="2886075"/>
          <p14:tracePt t="71838" x="933450" y="2886075"/>
          <p14:tracePt t="71846" x="868363" y="2886075"/>
          <p14:tracePt t="71854" x="812800" y="2894013"/>
          <p14:tracePt t="71863" x="749300" y="2901950"/>
          <p14:tracePt t="71870" x="701675" y="2901950"/>
          <p14:tracePt t="71879" x="630238" y="2919413"/>
          <p14:tracePt t="71887" x="566738" y="2927350"/>
          <p14:tracePt t="71894" x="542925" y="2927350"/>
          <p14:tracePt t="71903" x="501650" y="2951163"/>
          <p14:tracePt t="71910" x="461963" y="2959100"/>
          <p14:tracePt t="71918" x="438150" y="2974975"/>
          <p14:tracePt t="71926" x="422275" y="2990850"/>
          <p14:tracePt t="71935" x="406400" y="3006725"/>
          <p14:tracePt t="71942" x="374650" y="3038475"/>
          <p14:tracePt t="71950" x="350838" y="3062288"/>
          <p14:tracePt t="71959" x="334963" y="3078163"/>
          <p14:tracePt t="71967" x="311150" y="3101975"/>
          <p14:tracePt t="71974" x="295275" y="3109913"/>
          <p14:tracePt t="71982" x="279400" y="3125788"/>
          <p14:tracePt t="71990" x="263525" y="3149600"/>
          <p14:tracePt t="71998" x="255588" y="3157538"/>
          <p14:tracePt t="72006" x="247650" y="3173413"/>
          <p14:tracePt t="72014" x="239713" y="3189288"/>
          <p14:tracePt t="72022" x="231775" y="3205163"/>
          <p14:tracePt t="72030" x="223838" y="3221038"/>
          <p14:tracePt t="72037" x="215900" y="3236913"/>
          <p14:tracePt t="72046" x="215900" y="3252788"/>
          <p14:tracePt t="72054" x="215900" y="3270250"/>
          <p14:tracePt t="72062" x="215900" y="3294063"/>
          <p14:tracePt t="72070" x="215900" y="3325813"/>
          <p14:tracePt t="72078" x="215900" y="3357563"/>
          <p14:tracePt t="72086" x="223838" y="3389313"/>
          <p14:tracePt t="72094" x="231775" y="3413125"/>
          <p14:tracePt t="72102" x="247650" y="3429000"/>
          <p14:tracePt t="72110" x="263525" y="3444875"/>
          <p14:tracePt t="72119" x="287338" y="3460750"/>
          <p14:tracePt t="72126" x="319088" y="3484563"/>
          <p14:tracePt t="72134" x="374650" y="3500438"/>
          <p14:tracePt t="72142" x="422275" y="3524250"/>
          <p14:tracePt t="72150" x="477838" y="3532188"/>
          <p14:tracePt t="72159" x="542925" y="3548063"/>
          <p14:tracePt t="72167" x="574675" y="3563938"/>
          <p14:tracePt t="72175" x="654050" y="3563938"/>
          <p14:tracePt t="72184" x="725488" y="3579813"/>
          <p14:tracePt t="72191" x="844550" y="3579813"/>
          <p14:tracePt t="72199" x="909638" y="3579813"/>
          <p14:tracePt t="72209" x="973138" y="3579813"/>
          <p14:tracePt t="72216" x="1020763" y="3563938"/>
          <p14:tracePt t="72223" x="1044575" y="3548063"/>
          <p14:tracePt t="72232" x="1060450" y="3548063"/>
          <p14:tracePt t="72239" x="1068388" y="3540125"/>
          <p14:tracePt t="72248" x="1068388" y="3532188"/>
          <p14:tracePt t="72255" x="1076325" y="3532188"/>
          <p14:tracePt t="72264" x="1076325" y="3524250"/>
          <p14:tracePt t="72279" x="1076325" y="3516313"/>
          <p14:tracePt t="72303" x="1076325" y="3508375"/>
          <p14:tracePt t="72319" x="1068388" y="3492500"/>
          <p14:tracePt t="72328" x="1020763" y="3468688"/>
          <p14:tracePt t="72336" x="965200" y="3444875"/>
          <p14:tracePt t="72343" x="893763" y="3421063"/>
          <p14:tracePt t="72351" x="860425" y="3405188"/>
          <p14:tracePt t="72359" x="812800" y="3389313"/>
          <p14:tracePt t="72367" x="796925" y="3389313"/>
          <p14:tracePt t="72392" x="788988" y="3389313"/>
          <p14:tracePt t="72415" x="796925" y="3389313"/>
          <p14:tracePt t="72424" x="804863" y="3389313"/>
          <p14:tracePt t="72432" x="828675" y="3397250"/>
          <p14:tracePt t="72440" x="877888" y="3405188"/>
          <p14:tracePt t="72448" x="925513" y="3421063"/>
          <p14:tracePt t="72455" x="965200" y="3429000"/>
          <p14:tracePt t="72464" x="1028700" y="3436938"/>
          <p14:tracePt t="72472" x="1084263" y="3436938"/>
          <p14:tracePt t="72480" x="1139825" y="3436938"/>
          <p14:tracePt t="72487" x="1171575" y="3436938"/>
          <p14:tracePt t="72496" x="1179513" y="3436938"/>
          <p14:tracePt t="72505" x="1187450" y="3429000"/>
          <p14:tracePt t="72519" x="1179513" y="3413125"/>
          <p14:tracePt t="72528" x="1131888" y="3397250"/>
          <p14:tracePt t="72535" x="1084263" y="3373438"/>
          <p14:tracePt t="72544" x="1028700" y="3349625"/>
          <p14:tracePt t="72551" x="973138" y="3333750"/>
          <p14:tracePt t="72559" x="949325" y="3317875"/>
          <p14:tracePt t="72568" x="941388" y="3317875"/>
          <p14:tracePt t="72575" x="925513" y="3309938"/>
          <p14:tracePt t="72583" x="909638" y="3302000"/>
          <p14:tracePt t="72592" x="901700" y="3302000"/>
          <p14:tracePt t="72599" x="877888" y="3302000"/>
          <p14:tracePt t="72608" x="868363" y="3294063"/>
          <p14:tracePt t="72630" x="877888" y="3294063"/>
          <p14:tracePt t="72638" x="917575" y="3309938"/>
          <p14:tracePt t="72646" x="949325" y="3317875"/>
          <p14:tracePt t="72654" x="996950" y="3325813"/>
          <p14:tracePt t="72663" x="1044575" y="3341688"/>
          <p14:tracePt t="72671" x="1076325" y="3341688"/>
          <p14:tracePt t="72679" x="1100138" y="3341688"/>
          <p14:tracePt t="72686" x="1123950" y="3349625"/>
          <p14:tracePt t="72695" x="1147763" y="3349625"/>
          <p14:tracePt t="72702" x="1163638" y="3357563"/>
          <p14:tracePt t="72710" x="1171575" y="3357563"/>
          <p14:tracePt t="72719" x="1179513" y="3357563"/>
          <p14:tracePt t="72742" x="1163638" y="3357563"/>
          <p14:tracePt t="72750" x="1147763" y="3341688"/>
          <p14:tracePt t="72759" x="1131888" y="3333750"/>
          <p14:tracePt t="72767" x="1108075" y="3325813"/>
          <p14:tracePt t="72775" x="1068388" y="3317875"/>
          <p14:tracePt t="72783" x="1052513" y="3309938"/>
          <p14:tracePt t="72791" x="1036638" y="3302000"/>
          <p14:tracePt t="72799" x="1020763" y="3302000"/>
          <p14:tracePt t="72808" x="1012825" y="3302000"/>
          <p14:tracePt t="72848" x="1020763" y="3309938"/>
          <p14:tracePt t="72855" x="1036638" y="3317875"/>
          <p14:tracePt t="72863" x="1060450" y="3333750"/>
          <p14:tracePt t="72872" x="1068388" y="3333750"/>
          <p14:tracePt t="72881" x="1076325" y="3333750"/>
          <p14:tracePt t="72886" x="1092200" y="3341688"/>
          <p14:tracePt t="72902" x="1100138" y="3349625"/>
          <p14:tracePt t="72918" x="1108075" y="3349625"/>
          <p14:tracePt t="72958" x="1116013" y="3349625"/>
          <p14:tracePt t="72974" x="1123950" y="3349625"/>
          <p14:tracePt t="72981" x="1131888" y="3357563"/>
          <p14:tracePt t="72990" x="1139825" y="3357563"/>
          <p14:tracePt t="72998" x="1155700" y="3365500"/>
          <p14:tracePt t="73006" x="1163638" y="3365500"/>
          <p14:tracePt t="73014" x="1171575" y="3373438"/>
          <p14:tracePt t="73030" x="1179513" y="3389313"/>
          <p14:tracePt t="73039" x="1211263" y="3405188"/>
          <p14:tracePt t="73046" x="1244600" y="3436938"/>
          <p14:tracePt t="73054" x="1292225" y="3468688"/>
          <p14:tracePt t="73062" x="1331913" y="3492500"/>
          <p14:tracePt t="73070" x="1371600" y="3524250"/>
          <p14:tracePt t="73078" x="1419225" y="3532188"/>
          <p14:tracePt t="73086" x="1450975" y="3556000"/>
          <p14:tracePt t="73094" x="1490663" y="3579813"/>
          <p14:tracePt t="73102" x="1522413" y="3605213"/>
          <p14:tracePt t="73110" x="1554163" y="3613150"/>
          <p14:tracePt t="73118" x="1611313" y="3644900"/>
          <p14:tracePt t="73126" x="1682750" y="3668713"/>
          <p14:tracePt t="73134" x="1770063" y="3708400"/>
          <p14:tracePt t="73142" x="1881188" y="3748088"/>
          <p14:tracePt t="73150" x="2033588" y="3787775"/>
          <p14:tracePt t="73158" x="2247900" y="3851275"/>
          <p14:tracePt t="73166" x="2590800" y="3930650"/>
          <p14:tracePt t="73174" x="2806700" y="3995738"/>
          <p14:tracePt t="73182" x="2909888" y="4019550"/>
          <p14:tracePt t="73190" x="3117850" y="4067175"/>
          <p14:tracePt t="73198" x="3268663" y="4106863"/>
          <p14:tracePt t="73206" x="3413125" y="4138613"/>
          <p14:tracePt t="73214" x="3579813" y="4162425"/>
          <p14:tracePt t="73223" x="3700463" y="4178300"/>
          <p14:tracePt t="73230" x="3930650" y="4202113"/>
          <p14:tracePt t="73238" x="4067175" y="4217988"/>
          <p14:tracePt t="73247" x="4394200" y="4217988"/>
          <p14:tracePt t="73254" x="4584700" y="4217988"/>
          <p14:tracePt t="73263" x="4737100" y="4194175"/>
          <p14:tracePt t="73270" x="4935538" y="4170363"/>
          <p14:tracePt t="73278" x="5022850" y="4146550"/>
          <p14:tracePt t="73286" x="5151438" y="4098925"/>
          <p14:tracePt t="73294" x="5373688" y="4019550"/>
          <p14:tracePt t="73302" x="5510213" y="3971925"/>
          <p14:tracePt t="73310" x="5565775" y="3956050"/>
          <p14:tracePt t="73319" x="5653088" y="3930650"/>
          <p14:tracePt t="73326" x="5797550" y="3875088"/>
          <p14:tracePt t="73334" x="5884863" y="3851275"/>
          <p14:tracePt t="73342" x="5972175" y="3827463"/>
          <p14:tracePt t="73350" x="6059488" y="3787775"/>
          <p14:tracePt t="73359" x="6140450" y="3756025"/>
          <p14:tracePt t="73367" x="6196013" y="3732213"/>
          <p14:tracePt t="73374" x="6259513" y="3708400"/>
          <p14:tracePt t="73382" x="6299200" y="3684588"/>
          <p14:tracePt t="73391" x="6346825" y="3668713"/>
          <p14:tracePt t="73398" x="6378575" y="3660775"/>
          <p14:tracePt t="73407" x="6394450" y="3652838"/>
          <p14:tracePt t="73414" x="6434138" y="3652838"/>
          <p14:tracePt t="73423" x="6483350" y="3652838"/>
          <p14:tracePt t="73430" x="6515100" y="3644900"/>
          <p14:tracePt t="73438" x="6538913" y="3644900"/>
          <p14:tracePt t="73446" x="6554788" y="3629025"/>
          <p14:tracePt t="73454" x="6562725" y="3629025"/>
          <p14:tracePt t="73463" x="6570663" y="3613150"/>
          <p14:tracePt t="73470" x="6570663" y="3605213"/>
          <p14:tracePt t="73551" x="6570663" y="3587750"/>
          <p14:tracePt t="73559" x="6570663" y="3579813"/>
          <p14:tracePt t="73568" x="6554788" y="3571875"/>
          <p14:tracePt t="73575" x="6538913" y="3556000"/>
          <p14:tracePt t="73583" x="6507163" y="3548063"/>
          <p14:tracePt t="73591" x="6491288" y="3540125"/>
          <p14:tracePt t="73600" x="6475413" y="3532188"/>
          <p14:tracePt t="73607" x="6467475" y="3532188"/>
          <p14:tracePt t="73623" x="6459538" y="3532188"/>
          <p14:tracePt t="73696" x="6483350" y="3532188"/>
          <p14:tracePt t="73703" x="6499225" y="3532188"/>
          <p14:tracePt t="73711" x="6523038" y="3532188"/>
          <p14:tracePt t="73719" x="6538913" y="3532188"/>
          <p14:tracePt t="73727" x="6554788" y="3532188"/>
          <p14:tracePt t="73736" x="6570663" y="3532188"/>
          <p14:tracePt t="73743" x="6578600" y="3532188"/>
          <p14:tracePt t="73759" x="6586538" y="3532188"/>
          <p14:tracePt t="73775" x="6594475" y="3532188"/>
          <p14:tracePt t="73792" x="6594475" y="3524250"/>
          <p14:tracePt t="73799" x="6586538" y="3524250"/>
          <p14:tracePt t="73808" x="6578600" y="3516313"/>
          <p14:tracePt t="73819" x="6562725" y="3508375"/>
          <p14:tracePt t="73828" x="6554788" y="3500438"/>
          <p14:tracePt t="73837" x="6546850" y="3500438"/>
          <p14:tracePt t="73844" x="6538913" y="3500438"/>
          <p14:tracePt t="73895" x="6546850" y="3500438"/>
          <p14:tracePt t="73902" x="6554788" y="3500438"/>
          <p14:tracePt t="73910" x="6570663" y="3500438"/>
          <p14:tracePt t="73918" x="6578600" y="3500438"/>
          <p14:tracePt t="73926" x="6594475" y="3508375"/>
          <p14:tracePt t="73934" x="6602413" y="3508375"/>
          <p14:tracePt t="73942" x="6610350" y="3508375"/>
          <p14:tracePt t="73950" x="6618288" y="3508375"/>
          <p14:tracePt t="73959" x="6626225" y="3508375"/>
          <p14:tracePt t="73974" x="6634163" y="3516313"/>
          <p14:tracePt t="73982" x="6642100" y="3516313"/>
          <p14:tracePt t="73998" x="6650038" y="3516313"/>
          <p14:tracePt t="74006" x="6657975" y="3516313"/>
          <p14:tracePt t="74240" x="6650038" y="3516313"/>
          <p14:tracePt t="74255" x="6642100" y="3516313"/>
          <p14:tracePt t="74262" x="6626225" y="3516313"/>
          <p14:tracePt t="74270" x="6602413" y="3516313"/>
          <p14:tracePt t="74278" x="6570663" y="3508375"/>
          <p14:tracePt t="74287" x="6530975" y="3508375"/>
          <p14:tracePt t="74294" x="6507163" y="3508375"/>
          <p14:tracePt t="74303" x="6442075" y="3508375"/>
          <p14:tracePt t="74310" x="6370638" y="3508375"/>
          <p14:tracePt t="74318" x="6283325" y="3516313"/>
          <p14:tracePt t="74326" x="6196013" y="3532188"/>
          <p14:tracePt t="74334" x="6100763" y="3540125"/>
          <p14:tracePt t="74342" x="5853113" y="3605213"/>
          <p14:tracePt t="74350" x="5724525" y="3636963"/>
          <p14:tracePt t="74359" x="5518150" y="3668713"/>
          <p14:tracePt t="74366" x="5294313" y="3732213"/>
          <p14:tracePt t="74374" x="5064125" y="3787775"/>
          <p14:tracePt t="74382" x="4872038" y="3819525"/>
          <p14:tracePt t="74390" x="4664075" y="3867150"/>
          <p14:tracePt t="74399" x="4362450" y="3956050"/>
          <p14:tracePt t="74406" x="4273550" y="3987800"/>
          <p14:tracePt t="74414" x="4162425" y="4019550"/>
          <p14:tracePt t="74422" x="4011613" y="4051300"/>
          <p14:tracePt t="74430" x="3914775" y="4059238"/>
          <p14:tracePt t="74438" x="3859213" y="4067175"/>
          <p14:tracePt t="74446" x="3684588" y="4090988"/>
          <p14:tracePt t="74454" x="3524250" y="4090988"/>
          <p14:tracePt t="74463" x="3389313" y="4106863"/>
          <p14:tracePt t="74470" x="3300413" y="4130675"/>
          <p14:tracePt t="74478" x="3181350" y="4146550"/>
          <p14:tracePt t="74487" x="2982913" y="4194175"/>
          <p14:tracePt t="74494" x="2870200" y="4233863"/>
          <p14:tracePt t="74502" x="2798763" y="4249738"/>
          <p14:tracePt t="74511" x="2624138" y="4314825"/>
          <p14:tracePt t="74518" x="2551113" y="4354513"/>
          <p14:tracePt t="74526" x="2471738" y="4402138"/>
          <p14:tracePt t="74534" x="2416175" y="4441825"/>
          <p14:tracePt t="74542" x="2344738" y="4489450"/>
          <p14:tracePt t="74551" x="2281238" y="4529138"/>
          <p14:tracePt t="74558" x="2208213" y="4568825"/>
          <p14:tracePt t="74566" x="2144713" y="4616450"/>
          <p14:tracePt t="74575" x="2073275" y="4665663"/>
          <p14:tracePt t="74582" x="2009775" y="4729163"/>
          <p14:tracePt t="74590" x="1962150" y="4768850"/>
          <p14:tracePt t="74599" x="1912938" y="4808538"/>
          <p14:tracePt t="74606" x="1889125" y="4840288"/>
          <p14:tracePt t="74614" x="1857375" y="4864100"/>
          <p14:tracePt t="74622" x="1833563" y="4903788"/>
          <p14:tracePt t="74630" x="1809750" y="4919663"/>
          <p14:tracePt t="74638" x="1793875" y="4943475"/>
          <p14:tracePt t="74647" x="1778000" y="4959350"/>
          <p14:tracePt t="74654" x="1762125" y="4967288"/>
          <p14:tracePt t="74663" x="1746250" y="4976813"/>
          <p14:tracePt t="74670" x="1738313" y="4992688"/>
          <p14:tracePt t="74678" x="1722438" y="5000625"/>
          <p14:tracePt t="74687" x="1690688" y="5016500"/>
          <p14:tracePt t="74695" x="1674813" y="5024438"/>
          <p14:tracePt t="74703" x="1651000" y="5032375"/>
          <p14:tracePt t="74710" x="1635125" y="5048250"/>
          <p14:tracePt t="74718" x="1611313" y="5064125"/>
          <p14:tracePt t="74727" x="1595438" y="5072063"/>
          <p14:tracePt t="74734" x="1595438" y="5080000"/>
          <p14:tracePt t="74742" x="1587500" y="5080000"/>
          <p14:tracePt t="74758" x="1587500" y="5087938"/>
          <p14:tracePt t="74815" x="1595438" y="5095875"/>
          <p14:tracePt t="74823" x="1627188" y="5095875"/>
          <p14:tracePt t="74833" x="1658938" y="5095875"/>
          <p14:tracePt t="74843" x="1682750" y="5095875"/>
          <p14:tracePt t="74848" x="1706563" y="5095875"/>
          <p14:tracePt t="74855" x="1714500" y="5095875"/>
          <p14:tracePt t="74864" x="1730375" y="5095875"/>
          <p14:tracePt t="74991" x="1722438" y="5095875"/>
          <p14:tracePt t="75000" x="1706563" y="5095875"/>
          <p14:tracePt t="75007" x="1690688" y="5103813"/>
          <p14:tracePt t="75016" x="1682750" y="5111750"/>
          <p14:tracePt t="75023" x="1666875" y="5135563"/>
          <p14:tracePt t="75031" x="1651000" y="5143500"/>
          <p14:tracePt t="75039" x="1643063" y="5159375"/>
          <p14:tracePt t="75047" x="1635125" y="5167313"/>
          <p14:tracePt t="75056" x="1627188" y="5175250"/>
          <p14:tracePt t="75064" x="1619250" y="5175250"/>
          <p14:tracePt t="75071" x="1611313" y="5183188"/>
          <p14:tracePt t="75088" x="1603375" y="5183188"/>
          <p14:tracePt t="75095" x="1587500" y="5183188"/>
          <p14:tracePt t="75104" x="1562100" y="5183188"/>
          <p14:tracePt t="75111" x="1554163" y="5183188"/>
          <p14:tracePt t="75119" x="1530350" y="5191125"/>
          <p14:tracePt t="75127" x="1522413" y="5199063"/>
          <p14:tracePt t="75135" x="1514475" y="5199063"/>
          <p14:tracePt t="75144" x="1506538" y="5207000"/>
          <p14:tracePt t="75151" x="1490663" y="5214938"/>
          <p14:tracePt t="75159" x="1466850" y="5222875"/>
          <p14:tracePt t="75168" x="1443038" y="5230813"/>
          <p14:tracePt t="75175" x="1419225" y="5238750"/>
          <p14:tracePt t="75184" x="1403350" y="5238750"/>
          <p14:tracePt t="75191" x="1371600" y="5246688"/>
          <p14:tracePt t="75199" x="1323975" y="5246688"/>
          <p14:tracePt t="75208" x="1300163" y="5246688"/>
          <p14:tracePt t="75215" x="1276350" y="5238750"/>
          <p14:tracePt t="75225" x="1260475" y="5230813"/>
          <p14:tracePt t="75230" x="1252538" y="5230813"/>
          <p14:tracePt t="75239" x="1236663" y="5222875"/>
          <p14:tracePt t="75256" x="1228725" y="5222875"/>
          <p14:tracePt t="75263" x="1211263" y="5214938"/>
          <p14:tracePt t="75287" x="1195388" y="5214938"/>
          <p14:tracePt t="75294" x="1195388" y="5207000"/>
          <p14:tracePt t="75392" x="1203325" y="5207000"/>
          <p14:tracePt t="75407" x="1211263" y="5207000"/>
          <p14:tracePt t="75423" x="1220788" y="5207000"/>
          <p14:tracePt t="75432" x="1228725" y="5214938"/>
          <p14:tracePt t="75440" x="1244600" y="5222875"/>
          <p14:tracePt t="75448" x="1260475" y="5222875"/>
          <p14:tracePt t="75456" x="1260475" y="5230813"/>
          <p14:tracePt t="75466" x="1268413" y="5230813"/>
          <p14:tracePt t="75478" x="1276350" y="5230813"/>
          <p14:tracePt t="75558" x="1268413" y="5230813"/>
          <p14:tracePt t="75647" x="1284288" y="5230813"/>
          <p14:tracePt t="75656" x="1308100" y="5238750"/>
          <p14:tracePt t="75665" x="1323975" y="5246688"/>
          <p14:tracePt t="75672" x="1339850" y="5246688"/>
          <p14:tracePt t="75680" x="1355725" y="5254625"/>
          <p14:tracePt t="75688" x="1371600" y="5254625"/>
          <p14:tracePt t="75696" x="1379538" y="5254625"/>
          <p14:tracePt t="75703" x="1387475" y="5254625"/>
          <p14:tracePt t="75751" x="1379538" y="5254625"/>
          <p14:tracePt t="75767" x="1371600" y="5254625"/>
          <p14:tracePt t="75777" x="1371600" y="5262563"/>
          <p14:tracePt t="75783" x="1371600" y="5270500"/>
          <p14:tracePt t="75791" x="1371600" y="5278438"/>
          <p14:tracePt t="75799" x="1371600" y="5294313"/>
          <p14:tracePt t="75808" x="1379538" y="5294313"/>
          <p14:tracePt t="75815" x="1379538" y="5310188"/>
          <p14:tracePt t="75855" x="1387475" y="5310188"/>
          <p14:tracePt t="75863" x="1387475" y="5319713"/>
          <p14:tracePt t="75871" x="1395413" y="5319713"/>
          <p14:tracePt t="75889" x="1403350" y="5319713"/>
          <p14:tracePt t="76047" x="1395413" y="5302250"/>
          <p14:tracePt t="76055" x="1379538" y="5302250"/>
          <p14:tracePt t="76064" x="1363663" y="5286375"/>
          <p14:tracePt t="76072" x="1355725" y="5278438"/>
          <p14:tracePt t="76080" x="1331913" y="5278438"/>
          <p14:tracePt t="76088" x="1331913" y="5270500"/>
          <p14:tracePt t="76095" x="1323975" y="5270500"/>
          <p14:tracePt t="76151" x="1331913" y="5270500"/>
          <p14:tracePt t="76159" x="1371600" y="5270500"/>
          <p14:tracePt t="76167" x="1403350" y="5270500"/>
          <p14:tracePt t="76175" x="1450975" y="5270500"/>
          <p14:tracePt t="76182" x="1474788" y="5270500"/>
          <p14:tracePt t="76190" x="1506538" y="5270500"/>
          <p14:tracePt t="76198" x="1530350" y="5270500"/>
          <p14:tracePt t="76206" x="1538288" y="5270500"/>
          <p14:tracePt t="76214" x="1546225" y="5270500"/>
          <p14:tracePt t="76230" x="1554163" y="5270500"/>
          <p14:tracePt t="76263" x="1546225" y="5270500"/>
          <p14:tracePt t="76270" x="1530350" y="5262563"/>
          <p14:tracePt t="76280" x="1522413" y="5262563"/>
          <p14:tracePt t="76296" x="1514475" y="5262563"/>
          <p14:tracePt t="76367" x="1522413" y="5262563"/>
          <p14:tracePt t="76375" x="1546225" y="5262563"/>
          <p14:tracePt t="76383" x="1571625" y="5262563"/>
          <p14:tracePt t="76391" x="1595438" y="5262563"/>
          <p14:tracePt t="76399" x="1611313" y="5262563"/>
          <p14:tracePt t="76407" x="1627188" y="5262563"/>
          <p14:tracePt t="76415" x="1643063" y="5262563"/>
          <p14:tracePt t="76423" x="1666875" y="5262563"/>
          <p14:tracePt t="76431" x="1682750" y="5270500"/>
          <p14:tracePt t="76440" x="1714500" y="5270500"/>
          <p14:tracePt t="76447" x="1778000" y="5270500"/>
          <p14:tracePt t="76456" x="1857375" y="5270500"/>
          <p14:tracePt t="76463" x="1978025" y="5270500"/>
          <p14:tracePt t="76471" x="2232025" y="5254625"/>
          <p14:tracePt t="76480" x="2439988" y="5230813"/>
          <p14:tracePt t="76487" x="2574925" y="5222875"/>
          <p14:tracePt t="76496" x="2846388" y="5199063"/>
          <p14:tracePt t="76503" x="3014663" y="5167313"/>
          <p14:tracePt t="76511" x="3133725" y="5143500"/>
          <p14:tracePt t="76520" x="3244850" y="5135563"/>
          <p14:tracePt t="76527" x="3381375" y="5119688"/>
          <p14:tracePt t="76536" x="3492500" y="5111750"/>
          <p14:tracePt t="76543" x="3692525" y="5087938"/>
          <p14:tracePt t="76552" x="3883025" y="5048250"/>
          <p14:tracePt t="76560" x="3986213" y="5032375"/>
          <p14:tracePt t="76570" x="4225925" y="4976813"/>
          <p14:tracePt t="76577" x="4481513" y="4887913"/>
          <p14:tracePt t="76590" x="4792663" y="4776788"/>
          <p14:tracePt t="76593" x="5022850" y="4649788"/>
          <p14:tracePt t="76601" x="5127625" y="4592638"/>
          <p14:tracePt t="76608" x="5430838" y="4386263"/>
          <p14:tracePt t="76616" x="5526088" y="4291013"/>
          <p14:tracePt t="76623" x="5589588" y="4233863"/>
          <p14:tracePt t="76632" x="5661025" y="4178300"/>
          <p14:tracePt t="76639" x="5724525" y="4130675"/>
          <p14:tracePt t="76648" x="5781675" y="4114800"/>
          <p14:tracePt t="76655" x="5853113" y="4075113"/>
          <p14:tracePt t="76665" x="5924550" y="4051300"/>
          <p14:tracePt t="76671" x="6051550" y="4019550"/>
          <p14:tracePt t="76679" x="6140450" y="3987800"/>
          <p14:tracePt t="76686" x="6196013" y="3956050"/>
          <p14:tracePt t="76694" x="6275388" y="3930650"/>
          <p14:tracePt t="76703" x="6346825" y="3898900"/>
          <p14:tracePt t="76710" x="6418263" y="3859213"/>
          <p14:tracePt t="76719" x="6451600" y="3835400"/>
          <p14:tracePt t="76726" x="6467475" y="3827463"/>
          <p14:tracePt t="76734" x="6491288" y="3819525"/>
          <p14:tracePt t="76742" x="6530975" y="3811588"/>
          <p14:tracePt t="76750" x="6554788" y="3811588"/>
          <p14:tracePt t="76758" x="6578600" y="3811588"/>
          <p14:tracePt t="76766" x="6602413" y="3811588"/>
          <p14:tracePt t="76774" x="6626225" y="3811588"/>
          <p14:tracePt t="76782" x="6642100" y="3811588"/>
          <p14:tracePt t="76790" x="6657975" y="3811588"/>
          <p14:tracePt t="76798" x="6673850" y="3795713"/>
          <p14:tracePt t="76806" x="6681788" y="3795713"/>
          <p14:tracePt t="76814" x="6681788" y="3787775"/>
          <p14:tracePt t="76838" x="6681788" y="3779838"/>
          <p14:tracePt t="76846" x="6681788" y="3771900"/>
          <p14:tracePt t="76902" x="6673850" y="3771900"/>
          <p14:tracePt t="76910" x="6650038" y="3771900"/>
          <p14:tracePt t="76918" x="6594475" y="3771900"/>
          <p14:tracePt t="76926" x="6554788" y="3779838"/>
          <p14:tracePt t="76934" x="6491288" y="3795713"/>
          <p14:tracePt t="76942" x="6434138" y="3819525"/>
          <p14:tracePt t="76950" x="6386513" y="3859213"/>
          <p14:tracePt t="76959" x="6338888" y="3898900"/>
          <p14:tracePt t="76967" x="6315075" y="3922713"/>
          <p14:tracePt t="76974" x="6283325" y="3963988"/>
          <p14:tracePt t="76982" x="6267450" y="3979863"/>
          <p14:tracePt t="76991" x="6259513" y="4003675"/>
          <p14:tracePt t="76998" x="6251575" y="4011613"/>
          <p14:tracePt t="77014" x="6251575" y="4019550"/>
          <p14:tracePt t="77103" x="6251575" y="4027488"/>
          <p14:tracePt t="77112" x="6259513" y="4027488"/>
          <p14:tracePt t="77128" x="6267450" y="4027488"/>
          <p14:tracePt t="77135" x="6291263" y="4027488"/>
          <p14:tracePt t="77143" x="6315075" y="4027488"/>
          <p14:tracePt t="77151" x="6338888" y="4027488"/>
          <p14:tracePt t="77159" x="6354763" y="4027488"/>
          <p14:tracePt t="77167" x="6370638" y="4011613"/>
          <p14:tracePt t="77175" x="6378575" y="4011613"/>
          <p14:tracePt t="77184" x="6386513" y="3995738"/>
          <p14:tracePt t="77191" x="6394450" y="3995738"/>
          <p14:tracePt t="77199" x="6394450" y="3987800"/>
          <p14:tracePt t="77207" x="6394450" y="3971925"/>
          <p14:tracePt t="77215" x="6394450" y="3963988"/>
          <p14:tracePt t="77224" x="6394450" y="3956050"/>
          <p14:tracePt t="77231" x="6394450" y="3948113"/>
          <p14:tracePt t="77240" x="6394450" y="3938588"/>
          <p14:tracePt t="77247" x="6394450" y="3930650"/>
          <p14:tracePt t="77272" x="6394450" y="3922713"/>
          <p14:tracePt t="77279" x="6386513" y="3914775"/>
          <p14:tracePt t="77288" x="6362700" y="3890963"/>
          <p14:tracePt t="77295" x="6330950" y="3883025"/>
          <p14:tracePt t="77304" x="6299200" y="3859213"/>
          <p14:tracePt t="77311" x="6259513" y="3835400"/>
          <p14:tracePt t="77320" x="6235700" y="3835400"/>
          <p14:tracePt t="77327" x="6219825" y="3819525"/>
          <p14:tracePt t="77336" x="6196013" y="3803650"/>
          <p14:tracePt t="77343" x="6164263" y="3803650"/>
          <p14:tracePt t="77351" x="6116638" y="3795713"/>
          <p14:tracePt t="77360" x="6059488" y="3779838"/>
          <p14:tracePt t="77367" x="6003925" y="3771900"/>
          <p14:tracePt t="77376" x="5948363" y="3763963"/>
          <p14:tracePt t="77383" x="5892800" y="3756025"/>
          <p14:tracePt t="77391" x="5845175" y="3756025"/>
          <p14:tracePt t="77399" x="5789613" y="3756025"/>
          <p14:tracePt t="77407" x="5692775" y="3756025"/>
          <p14:tracePt t="77415" x="5637213" y="3763963"/>
          <p14:tracePt t="77424" x="5589588" y="3779838"/>
          <p14:tracePt t="77431" x="5557838" y="3779838"/>
          <p14:tracePt t="77440" x="5518150" y="3811588"/>
          <p14:tracePt t="77448" x="5494338" y="3819525"/>
          <p14:tracePt t="77455" x="5478463" y="3835400"/>
          <p14:tracePt t="77467" x="5462588" y="3859213"/>
          <p14:tracePt t="77472" x="5454650" y="3875088"/>
          <p14:tracePt t="77481" x="5446713" y="3883025"/>
          <p14:tracePt t="77488" x="5438775" y="3898900"/>
          <p14:tracePt t="77495" x="5430838" y="3922713"/>
          <p14:tracePt t="77504" x="5430838" y="3948113"/>
          <p14:tracePt t="77512" x="5430838" y="3979863"/>
          <p14:tracePt t="77518" x="5430838" y="4011613"/>
          <p14:tracePt t="77526" x="5454650" y="4059238"/>
          <p14:tracePt t="77534" x="5486400" y="4098925"/>
          <p14:tracePt t="77542" x="5526088" y="4146550"/>
          <p14:tracePt t="77550" x="5573713" y="4194175"/>
          <p14:tracePt t="77558" x="5637213" y="4233863"/>
          <p14:tracePt t="77566" x="5692775" y="4265613"/>
          <p14:tracePt t="77574" x="5749925" y="4281488"/>
          <p14:tracePt t="77583" x="5797550" y="4306888"/>
          <p14:tracePt t="77590" x="5853113" y="4330700"/>
          <p14:tracePt t="77598" x="5924550" y="4362450"/>
          <p14:tracePt t="77606" x="6003925" y="4386263"/>
          <p14:tracePt t="77614" x="6116638" y="4418013"/>
          <p14:tracePt t="77622" x="6196013" y="4441825"/>
          <p14:tracePt t="77630" x="6346825" y="4457700"/>
          <p14:tracePt t="77638" x="6507163" y="4481513"/>
          <p14:tracePt t="77646" x="6689725" y="4489450"/>
          <p14:tracePt t="77654" x="6794500" y="4489450"/>
          <p14:tracePt t="77662" x="6977063" y="4481513"/>
          <p14:tracePt t="77670" x="7080250" y="4449763"/>
          <p14:tracePt t="77678" x="7161213" y="4425950"/>
          <p14:tracePt t="77686" x="7232650" y="4386263"/>
          <p14:tracePt t="77695" x="7280275" y="4354513"/>
          <p14:tracePt t="77703" x="7351713" y="4306888"/>
          <p14:tracePt t="77711" x="7415213" y="4265613"/>
          <p14:tracePt t="77719" x="7470775" y="4225925"/>
          <p14:tracePt t="77726" x="7543800" y="4186238"/>
          <p14:tracePt t="77735" x="7599363" y="4138613"/>
          <p14:tracePt t="77743" x="7639050" y="4098925"/>
          <p14:tracePt t="77750" x="7678738" y="4051300"/>
          <p14:tracePt t="77758" x="7702550" y="4003675"/>
          <p14:tracePt t="77766" x="7718425" y="3948113"/>
          <p14:tracePt t="77774" x="7734300" y="3890963"/>
          <p14:tracePt t="77783" x="7742238" y="3835400"/>
          <p14:tracePt t="77790" x="7742238" y="3771900"/>
          <p14:tracePt t="77799" x="7742238" y="3708400"/>
          <p14:tracePt t="77806" x="7726363" y="3644900"/>
          <p14:tracePt t="77814" x="7718425" y="3587750"/>
          <p14:tracePt t="77822" x="7702550" y="3556000"/>
          <p14:tracePt t="77833" x="7694613" y="3532188"/>
          <p14:tracePt t="77841" x="7670800" y="3516313"/>
          <p14:tracePt t="77846" x="7631113" y="3500438"/>
          <p14:tracePt t="77855" x="7559675" y="3460750"/>
          <p14:tracePt t="77863" x="7512050" y="3444875"/>
          <p14:tracePt t="77870" x="7446963" y="3429000"/>
          <p14:tracePt t="77879" x="7383463" y="3405188"/>
          <p14:tracePt t="77887" x="7312025" y="3389313"/>
          <p14:tracePt t="77895" x="7264400" y="3389313"/>
          <p14:tracePt t="77903" x="7200900" y="3389313"/>
          <p14:tracePt t="77911" x="7135813" y="3389313"/>
          <p14:tracePt t="77918" x="7048500" y="3389313"/>
          <p14:tracePt t="77927" x="6929438" y="3397250"/>
          <p14:tracePt t="77935" x="6834188" y="3405188"/>
          <p14:tracePt t="77943" x="6713538" y="3421063"/>
          <p14:tracePt t="77951" x="6570663" y="3444875"/>
          <p14:tracePt t="77959" x="6354763" y="3508375"/>
          <p14:tracePt t="77967" x="6227763" y="3548063"/>
          <p14:tracePt t="77975" x="6108700" y="3579813"/>
          <p14:tracePt t="77982" x="6011863" y="3629025"/>
          <p14:tracePt t="77990" x="5924550" y="3676650"/>
          <p14:tracePt t="77999" x="5868988" y="3716338"/>
          <p14:tracePt t="78006" x="5797550" y="3748088"/>
          <p14:tracePt t="78014" x="5724525" y="3787775"/>
          <p14:tracePt t="78023" x="5668963" y="3827463"/>
          <p14:tracePt t="78031" x="5629275" y="3851275"/>
          <p14:tracePt t="78039" x="5605463" y="3883025"/>
          <p14:tracePt t="78046" x="5573713" y="3914775"/>
          <p14:tracePt t="78055" x="5549900" y="3938588"/>
          <p14:tracePt t="78063" x="5534025" y="3956050"/>
          <p14:tracePt t="78071" x="5526088" y="3979863"/>
          <p14:tracePt t="78080" x="5518150" y="4003675"/>
          <p14:tracePt t="78087" x="5502275" y="4035425"/>
          <p14:tracePt t="78095" x="5502275" y="4083050"/>
          <p14:tracePt t="78103" x="5502275" y="4114800"/>
          <p14:tracePt t="78111" x="5502275" y="4146550"/>
          <p14:tracePt t="78119" x="5510213" y="4194175"/>
          <p14:tracePt t="78126" x="5534025" y="4241800"/>
          <p14:tracePt t="78135" x="5565775" y="4298950"/>
          <p14:tracePt t="78143" x="5605463" y="4338638"/>
          <p14:tracePt t="78151" x="5637213" y="4378325"/>
          <p14:tracePt t="78158" x="5676900" y="4402138"/>
          <p14:tracePt t="78166" x="5716588" y="4425950"/>
          <p14:tracePt t="78175" x="5797550" y="4465638"/>
          <p14:tracePt t="78182" x="5845175" y="4481513"/>
          <p14:tracePt t="78191" x="5908675" y="4497388"/>
          <p14:tracePt t="78198" x="5980113" y="4513263"/>
          <p14:tracePt t="78207" x="6035675" y="4529138"/>
          <p14:tracePt t="78214" x="6100763" y="4537075"/>
          <p14:tracePt t="78224" x="6156325" y="4545013"/>
          <p14:tracePt t="78230" x="6196013" y="4545013"/>
          <p14:tracePt t="78240" x="6227763" y="4552950"/>
          <p14:tracePt t="78246" x="6251575" y="4552950"/>
          <p14:tracePt t="78254" x="6275388" y="4552950"/>
          <p14:tracePt t="78263" x="6299200" y="4560888"/>
          <p14:tracePt t="78271" x="6315075" y="4560888"/>
          <p14:tracePt t="78279" x="6323013" y="4560888"/>
          <p14:tracePt t="78310" x="6330950" y="4560888"/>
          <p14:tracePt t="78375" x="6315075" y="4560888"/>
          <p14:tracePt t="78392" x="6307138" y="4560888"/>
          <p14:tracePt t="78399" x="6299200" y="4560888"/>
          <p14:tracePt t="78407" x="6291263" y="4560888"/>
          <p14:tracePt t="78430" x="6283325" y="4560888"/>
          <p14:tracePt t="78647" x="6275388" y="4560888"/>
          <p14:tracePt t="78943" x="6315075" y="4560888"/>
          <p14:tracePt t="78951" x="6386513" y="4584700"/>
          <p14:tracePt t="78960" x="6467475" y="4592638"/>
          <p14:tracePt t="78967" x="6538913" y="4608513"/>
          <p14:tracePt t="78975" x="6626225" y="4616450"/>
          <p14:tracePt t="78984" x="6689725" y="4616450"/>
          <p14:tracePt t="78991" x="6761163" y="4616450"/>
          <p14:tracePt t="78999" x="6826250" y="4616450"/>
          <p14:tracePt t="79007" x="6881813" y="4616450"/>
          <p14:tracePt t="79016" x="6929438" y="4608513"/>
          <p14:tracePt t="79023" x="6969125" y="4600575"/>
          <p14:tracePt t="79030" x="7040563" y="4592638"/>
          <p14:tracePt t="79038" x="7112000" y="4592638"/>
          <p14:tracePt t="79046" x="7256463" y="4592638"/>
          <p14:tracePt t="79055" x="7478713" y="4600575"/>
          <p14:tracePt t="79063" x="7847013" y="4592638"/>
          <p14:tracePt t="79070" x="8261350" y="4592638"/>
          <p14:tracePt t="79079" x="8794750" y="4592638"/>
          <p14:tracePt t="79086" x="9488488" y="4576763"/>
          <p14:tracePt t="79094" x="10182225" y="4560888"/>
          <p14:tracePt t="79103" x="10701338" y="4545013"/>
          <p14:tracePt t="79110" x="11625263" y="4545013"/>
          <p14:tracePt t="79118" x="12144375" y="4529138"/>
          <p14:tracePt t="79440" x="12120563" y="3660775"/>
          <p14:tracePt t="79447" x="12072938" y="3660775"/>
          <p14:tracePt t="79455" x="12041188" y="3676650"/>
          <p14:tracePt t="79467" x="11999913" y="3692525"/>
          <p14:tracePt t="79473" x="11952288" y="3708400"/>
          <p14:tracePt t="79480" x="11904663" y="3732213"/>
          <p14:tracePt t="79487" x="11857038" y="3763963"/>
          <p14:tracePt t="79495" x="11793538" y="3787775"/>
          <p14:tracePt t="79501" x="11722100" y="3819525"/>
          <p14:tracePt t="79511" x="11633200" y="3875088"/>
          <p14:tracePt t="79518" x="11553825" y="3914775"/>
          <p14:tracePt t="79526" x="11490325" y="3971925"/>
          <p14:tracePt t="79534" x="11403013" y="4019550"/>
          <p14:tracePt t="79542" x="11331575" y="4083050"/>
          <p14:tracePt t="79550" x="11242675" y="4130675"/>
          <p14:tracePt t="79558" x="11139488" y="4186238"/>
          <p14:tracePt t="79566" x="11044238" y="4225925"/>
          <p14:tracePt t="79574" x="10955338" y="4281488"/>
          <p14:tracePt t="79582" x="10883900" y="4322763"/>
          <p14:tracePt t="79590" x="10812463" y="4362450"/>
          <p14:tracePt t="79598" x="10756900" y="4378325"/>
          <p14:tracePt t="79606" x="10741025" y="4386263"/>
          <p14:tracePt t="79614" x="10733088" y="4394200"/>
          <p14:tracePt t="80314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BB05A1-EE9F-4B09-98CE-E3D10A1B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476" y="1083943"/>
            <a:ext cx="2497334" cy="2345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C4A67F-BBF7-41F4-A146-04EA77CD8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934"/>
          <a:stretch/>
        </p:blipFill>
        <p:spPr>
          <a:xfrm>
            <a:off x="9072249" y="1083943"/>
            <a:ext cx="2520000" cy="2345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75FF27-8376-47B8-A960-E169B5028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476" y="3782293"/>
            <a:ext cx="6913540" cy="252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48AF1028-49F0-4AA1-A86E-7BD44ED5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Resultat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AC7920-3054-40DB-8B60-CE9707B7D0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6134479"/>
      </p:ext>
    </p:extLst>
  </p:cSld>
  <p:clrMapOvr>
    <a:masterClrMapping/>
  </p:clrMapOvr>
  <p:transition spd="slow" advTm="5518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7" x="3325813" y="6665913"/>
          <p14:tracePt t="3654" x="3252788" y="6602413"/>
          <p14:tracePt t="3661" x="3109913" y="6499225"/>
          <p14:tracePt t="3670" x="2846388" y="6275388"/>
          <p14:tracePt t="3677" x="2774950" y="6211888"/>
          <p14:tracePt t="3685" x="2632075" y="6076950"/>
          <p14:tracePt t="3695" x="2487613" y="5932488"/>
          <p14:tracePt t="3702" x="2376488" y="5813425"/>
          <p14:tracePt t="3710" x="2232025" y="5653088"/>
          <p14:tracePt t="3717" x="2105025" y="5526088"/>
          <p14:tracePt t="3728" x="2025650" y="5446713"/>
          <p14:tracePt t="3735" x="1930400" y="5351463"/>
          <p14:tracePt t="3743" x="1801813" y="5230813"/>
          <p14:tracePt t="3750" x="1722438" y="5159375"/>
          <p14:tracePt t="3758" x="1506538" y="4984750"/>
          <p14:tracePt t="3766" x="1323975" y="4832350"/>
          <p14:tracePt t="3774" x="1187450" y="4729163"/>
          <p14:tracePt t="3781" x="1092200" y="4657725"/>
          <p14:tracePt t="3789" x="1004888" y="4576763"/>
          <p14:tracePt t="3798" x="949325" y="4529138"/>
          <p14:tracePt t="3805" x="885825" y="4465638"/>
          <p14:tracePt t="3814" x="757238" y="4378325"/>
          <p14:tracePt t="3825" x="677863" y="4306888"/>
          <p14:tracePt t="3830" x="630238" y="4265613"/>
          <p14:tracePt t="3838" x="614363" y="4241800"/>
          <p14:tracePt t="3860" x="606425" y="4241800"/>
          <p14:tracePt t="3868" x="606425" y="4233863"/>
          <p14:tracePt t="3884" x="606425" y="4225925"/>
          <p14:tracePt t="3908" x="646113" y="4210050"/>
          <p14:tracePt t="3916" x="773113" y="4170363"/>
          <p14:tracePt t="3924" x="860425" y="4146550"/>
          <p14:tracePt t="3932" x="989013" y="4106863"/>
          <p14:tracePt t="3940" x="1131888" y="4027488"/>
          <p14:tracePt t="3948" x="1220788" y="3987800"/>
          <p14:tracePt t="3956" x="1347788" y="3922713"/>
          <p14:tracePt t="3964" x="1466850" y="3883025"/>
          <p14:tracePt t="3972" x="1579563" y="3851275"/>
          <p14:tracePt t="3981" x="1857375" y="3779838"/>
          <p14:tracePt t="3989" x="1962150" y="3756025"/>
          <p14:tracePt t="3996" x="2152650" y="3700463"/>
          <p14:tracePt t="4005" x="2495550" y="3621088"/>
          <p14:tracePt t="4013" x="2735263" y="3540125"/>
          <p14:tracePt t="4021" x="3125788" y="3436938"/>
          <p14:tracePt t="4028" x="3317875" y="3373438"/>
          <p14:tracePt t="4037" x="3476625" y="3302000"/>
          <p14:tracePt t="4045" x="3676650" y="3244850"/>
          <p14:tracePt t="4053" x="3779838" y="3197225"/>
          <p14:tracePt t="4061" x="3914775" y="3165475"/>
          <p14:tracePt t="4069" x="3978275" y="3149600"/>
          <p14:tracePt t="4077" x="4059238" y="3133725"/>
          <p14:tracePt t="4085" x="4114800" y="3125788"/>
          <p14:tracePt t="4093" x="4146550" y="3125788"/>
          <p14:tracePt t="4101" x="4194175" y="3125788"/>
          <p14:tracePt t="4109" x="4265613" y="3109913"/>
          <p14:tracePt t="4117" x="4370388" y="3094038"/>
          <p14:tracePt t="4125" x="4465638" y="3062288"/>
          <p14:tracePt t="4134" x="4560888" y="3046413"/>
          <p14:tracePt t="4141" x="4648200" y="3022600"/>
          <p14:tracePt t="4150" x="4729163" y="3006725"/>
          <p14:tracePt t="4157" x="4776788" y="2998788"/>
          <p14:tracePt t="4165" x="4808538" y="2974975"/>
          <p14:tracePt t="4173" x="4824413" y="2967038"/>
          <p14:tracePt t="4181" x="4840288" y="2951163"/>
          <p14:tracePt t="4192" x="4848225" y="2943225"/>
          <p14:tracePt t="4202" x="4848225" y="2935288"/>
          <p14:tracePt t="4207" x="4864100" y="2935288"/>
          <p14:tracePt t="4213" x="4927600" y="2909888"/>
          <p14:tracePt t="4221" x="4983163" y="2894013"/>
          <p14:tracePt t="4229" x="5030788" y="2886075"/>
          <p14:tracePt t="4237" x="5095875" y="2854325"/>
          <p14:tracePt t="4245" x="5119688" y="2838450"/>
          <p14:tracePt t="4253" x="5167313" y="2806700"/>
          <p14:tracePt t="4261" x="5199063" y="2774950"/>
          <p14:tracePt t="4269" x="5222875" y="2751138"/>
          <p14:tracePt t="4277" x="5246688" y="2711450"/>
          <p14:tracePt t="4284" x="5262563" y="2687638"/>
          <p14:tracePt t="4293" x="5262563" y="2663825"/>
          <p14:tracePt t="4301" x="5262563" y="2647950"/>
          <p14:tracePt t="4308" x="5262563" y="2640013"/>
          <p14:tracePt t="4325" x="5270500" y="2640013"/>
          <p14:tracePt t="4350" x="5278438" y="2632075"/>
          <p14:tracePt t="4374" x="5286375" y="2632075"/>
          <p14:tracePt t="4397" x="5286375" y="2624138"/>
          <p14:tracePt t="4613" x="5270500" y="2624138"/>
          <p14:tracePt t="4622" x="5238750" y="2600325"/>
          <p14:tracePt t="4629" x="5191125" y="2584450"/>
          <p14:tracePt t="4637" x="5135563" y="2559050"/>
          <p14:tracePt t="4647" x="5095875" y="2535238"/>
          <p14:tracePt t="4653" x="5046663" y="2503488"/>
          <p14:tracePt t="4661" x="4935538" y="2447925"/>
          <p14:tracePt t="4669" x="4856163" y="2408238"/>
          <p14:tracePt t="4678" x="4784725" y="2360613"/>
          <p14:tracePt t="4686" x="4768850" y="2352675"/>
          <p14:tracePt t="4694" x="4752975" y="2344738"/>
          <p14:tracePt t="4701" x="4745038" y="2344738"/>
          <p14:tracePt t="4734" x="4745038" y="2336800"/>
          <p14:tracePt t="4742" x="4745038" y="2328863"/>
          <p14:tracePt t="4749" x="4729163" y="2328863"/>
          <p14:tracePt t="4757" x="4721225" y="2312988"/>
          <p14:tracePt t="4766" x="4705350" y="2305050"/>
          <p14:tracePt t="4773" x="4687888" y="2289175"/>
          <p14:tracePt t="4789" x="4679950" y="2289175"/>
          <p14:tracePt t="4797" x="4679950" y="2281238"/>
          <p14:tracePt t="4869" x="4679950" y="2273300"/>
          <p14:tracePt t="4909" x="4705350" y="2273300"/>
          <p14:tracePt t="4917" x="4737100" y="2273300"/>
          <p14:tracePt t="4925" x="4760913" y="2273300"/>
          <p14:tracePt t="4934" x="4784725" y="2273300"/>
          <p14:tracePt t="4941" x="4808538" y="2273300"/>
          <p14:tracePt t="4949" x="4824413" y="2273300"/>
          <p14:tracePt t="4958" x="4840288" y="2273300"/>
          <p14:tracePt t="4965" x="4856163" y="2273300"/>
          <p14:tracePt t="4975" x="4864100" y="2265363"/>
          <p14:tracePt t="4982" x="4887913" y="2265363"/>
          <p14:tracePt t="4991" x="4911725" y="2265363"/>
          <p14:tracePt t="4998" x="4935538" y="2265363"/>
          <p14:tracePt t="5005" x="4967288" y="2265363"/>
          <p14:tracePt t="5014" x="4999038" y="2257425"/>
          <p14:tracePt t="5022" x="5022850" y="2249488"/>
          <p14:tracePt t="5029" x="5038725" y="2241550"/>
          <p14:tracePt t="5038" x="5056188" y="2241550"/>
          <p14:tracePt t="5046" x="5064125" y="2233613"/>
          <p14:tracePt t="5053" x="5072063" y="2233613"/>
          <p14:tracePt t="5061" x="5072063" y="2224088"/>
          <p14:tracePt t="5086" x="5080000" y="2224088"/>
          <p14:tracePt t="5117" x="5080000" y="2216150"/>
          <p14:tracePt t="5157" x="5080000" y="2208213"/>
          <p14:tracePt t="5165" x="5072063" y="2208213"/>
          <p14:tracePt t="5174" x="5064125" y="2208213"/>
          <p14:tracePt t="5193" x="5056188" y="2200275"/>
          <p14:tracePt t="5209" x="5038725" y="2192338"/>
          <p14:tracePt t="5222" x="5030788" y="2192338"/>
          <p14:tracePt t="5229" x="5022850" y="2184400"/>
          <p14:tracePt t="5238" x="5014913" y="2184400"/>
          <p14:tracePt t="5246" x="5006975" y="2184400"/>
          <p14:tracePt t="5253" x="5006975" y="2176463"/>
          <p14:tracePt t="5261" x="4999038" y="2176463"/>
          <p14:tracePt t="5284" x="4991100" y="2176463"/>
          <p14:tracePt t="5308" x="4983163" y="2176463"/>
          <p14:tracePt t="5405" x="4999038" y="2152650"/>
          <p14:tracePt t="5413" x="5038725" y="2120900"/>
          <p14:tracePt t="5422" x="5064125" y="2089150"/>
          <p14:tracePt t="5429" x="5072063" y="2065338"/>
          <p14:tracePt t="5439" x="5095875" y="2033588"/>
          <p14:tracePt t="5445" x="5111750" y="2009775"/>
          <p14:tracePt t="5453" x="5111750" y="1993900"/>
          <p14:tracePt t="5462" x="5111750" y="1985963"/>
          <p14:tracePt t="5469" x="5111750" y="1970088"/>
          <p14:tracePt t="5478" x="5111750" y="1946275"/>
          <p14:tracePt t="5485" x="5111750" y="1938338"/>
          <p14:tracePt t="5494" x="5111750" y="1930400"/>
          <p14:tracePt t="5501" x="5103813" y="1922463"/>
          <p14:tracePt t="5509" x="5087938" y="1914525"/>
          <p14:tracePt t="5517" x="5064125" y="1881188"/>
          <p14:tracePt t="5525" x="5022850" y="1873250"/>
          <p14:tracePt t="5533" x="5014913" y="1873250"/>
          <p14:tracePt t="5541" x="5006975" y="1865313"/>
          <p14:tracePt t="5549" x="4999038" y="1865313"/>
          <p14:tracePt t="5565" x="4991100" y="1865313"/>
          <p14:tracePt t="5574" x="4975225" y="1857375"/>
          <p14:tracePt t="5581" x="4951413" y="1857375"/>
          <p14:tracePt t="5589" x="4927600" y="1857375"/>
          <p14:tracePt t="5598" x="4887913" y="1849438"/>
          <p14:tracePt t="5605" x="4879975" y="1849438"/>
          <p14:tracePt t="5613" x="4864100" y="1849438"/>
          <p14:tracePt t="5622" x="4848225" y="1849438"/>
          <p14:tracePt t="5629" x="4840288" y="1849438"/>
          <p14:tracePt t="5637" x="4816475" y="1849438"/>
          <p14:tracePt t="5646" x="4808538" y="1857375"/>
          <p14:tracePt t="5653" x="4792663" y="1873250"/>
          <p14:tracePt t="5661" x="4776788" y="1890713"/>
          <p14:tracePt t="5670" x="4760913" y="1930400"/>
          <p14:tracePt t="5677" x="4752975" y="1954213"/>
          <p14:tracePt t="5686" x="4752975" y="1985963"/>
          <p14:tracePt t="5694" x="4745038" y="2017713"/>
          <p14:tracePt t="5701" x="4745038" y="2065338"/>
          <p14:tracePt t="5710" x="4745038" y="2112963"/>
          <p14:tracePt t="5717" x="4745038" y="2160588"/>
          <p14:tracePt t="5726" x="4745038" y="2200275"/>
          <p14:tracePt t="5733" x="4752975" y="2249488"/>
          <p14:tracePt t="5742" x="4776788" y="2320925"/>
          <p14:tracePt t="5749" x="4824413" y="2376488"/>
          <p14:tracePt t="5757" x="4887913" y="2432050"/>
          <p14:tracePt t="5766" x="4959350" y="2487613"/>
          <p14:tracePt t="5774" x="5022850" y="2535238"/>
          <p14:tracePt t="5781" x="5087938" y="2584450"/>
          <p14:tracePt t="5790" x="5143500" y="2616200"/>
          <p14:tracePt t="5797" x="5175250" y="2632075"/>
          <p14:tracePt t="5806" x="5246688" y="2663825"/>
          <p14:tracePt t="5814" x="5373688" y="2711450"/>
          <p14:tracePt t="5826" x="5454650" y="2735263"/>
          <p14:tracePt t="5829" x="5534025" y="2751138"/>
          <p14:tracePt t="5839" x="5613400" y="2782888"/>
          <p14:tracePt t="5845" x="5676900" y="2790825"/>
          <p14:tracePt t="5853" x="5732463" y="2790825"/>
          <p14:tracePt t="5861" x="5797550" y="2790825"/>
          <p14:tracePt t="5869" x="5853113" y="2790825"/>
          <p14:tracePt t="5876" x="5892800" y="2790825"/>
          <p14:tracePt t="5884" x="5956300" y="2790825"/>
          <p14:tracePt t="5892" x="6011863" y="2782888"/>
          <p14:tracePt t="5900" x="6075363" y="2767013"/>
          <p14:tracePt t="5908" x="6148388" y="2759075"/>
          <p14:tracePt t="5916" x="6219825" y="2743200"/>
          <p14:tracePt t="5924" x="6275388" y="2719388"/>
          <p14:tracePt t="5932" x="6338888" y="2711450"/>
          <p14:tracePt t="5940" x="6394450" y="2695575"/>
          <p14:tracePt t="5948" x="6451600" y="2679700"/>
          <p14:tracePt t="5956" x="6499225" y="2671763"/>
          <p14:tracePt t="5964" x="6554788" y="2640013"/>
          <p14:tracePt t="5972" x="6586538" y="2616200"/>
          <p14:tracePt t="5980" x="6594475" y="2600325"/>
          <p14:tracePt t="5988" x="6618288" y="2576513"/>
          <p14:tracePt t="5996" x="6634163" y="2551113"/>
          <p14:tracePt t="6004" x="6634163" y="2519363"/>
          <p14:tracePt t="6012" x="6634163" y="2463800"/>
          <p14:tracePt t="6020" x="6634163" y="2408238"/>
          <p14:tracePt t="6028" x="6634163" y="2360613"/>
          <p14:tracePt t="6036" x="6594475" y="2273300"/>
          <p14:tracePt t="6045" x="6562725" y="2216150"/>
          <p14:tracePt t="6053" x="6515100" y="2105025"/>
          <p14:tracePt t="6061" x="6499225" y="2041525"/>
          <p14:tracePt t="6069" x="6459538" y="1962150"/>
          <p14:tracePt t="6077" x="6370638" y="1825625"/>
          <p14:tracePt t="6085" x="6227763" y="1698625"/>
          <p14:tracePt t="6093" x="5908675" y="1514475"/>
          <p14:tracePt t="6101" x="5716588" y="1395413"/>
          <p14:tracePt t="6109" x="5278438" y="1204913"/>
          <p14:tracePt t="6118" x="4903788" y="1060450"/>
          <p14:tracePt t="6125" x="4816475" y="1028700"/>
          <p14:tracePt t="6133" x="4760913" y="1012825"/>
          <p14:tracePt t="6165" x="4745038" y="1012825"/>
          <p14:tracePt t="6173" x="4721225" y="996950"/>
          <p14:tracePt t="6181" x="4695825" y="989013"/>
          <p14:tracePt t="6207" x="4687888" y="989013"/>
          <p14:tracePt t="6222" x="4679950" y="981075"/>
          <p14:tracePt t="6253" x="4672013" y="981075"/>
          <p14:tracePt t="6364" x="4705350" y="996950"/>
          <p14:tracePt t="6372" x="4768850" y="1036638"/>
          <p14:tracePt t="6380" x="4856163" y="1076325"/>
          <p14:tracePt t="6388" x="4943475" y="1116013"/>
          <p14:tracePt t="6396" x="5014913" y="1139825"/>
          <p14:tracePt t="6405" x="5072063" y="1155700"/>
          <p14:tracePt t="6412" x="5103813" y="1171575"/>
          <p14:tracePt t="6421" x="5119688" y="1171575"/>
          <p14:tracePt t="6428" x="5135563" y="1171575"/>
          <p14:tracePt t="6437" x="5143500" y="1171575"/>
          <p14:tracePt t="6445" x="5151438" y="1171575"/>
          <p14:tracePt t="6541" x="5143500" y="1171575"/>
          <p14:tracePt t="6549" x="5095875" y="1163638"/>
          <p14:tracePt t="6557" x="5046663" y="1147763"/>
          <p14:tracePt t="6566" x="5022850" y="1139825"/>
          <p14:tracePt t="6573" x="4991100" y="1131888"/>
          <p14:tracePt t="6581" x="4967288" y="1123950"/>
          <p14:tracePt t="6590" x="4959350" y="1123950"/>
          <p14:tracePt t="6597" x="4951413" y="1116013"/>
          <p14:tracePt t="6613" x="4943475" y="1116013"/>
          <p14:tracePt t="6622" x="4927600" y="1116013"/>
          <p14:tracePt t="6629" x="4895850" y="1108075"/>
          <p14:tracePt t="6638" x="4872038" y="1108075"/>
          <p14:tracePt t="6645" x="4824413" y="1108075"/>
          <p14:tracePt t="6654" x="4784725" y="1108075"/>
          <p14:tracePt t="6661" x="4768850" y="1108075"/>
          <p14:tracePt t="6670" x="4760913" y="1108075"/>
          <p14:tracePt t="6679" x="4752975" y="1108075"/>
          <p14:tracePt t="6685" x="4745038" y="1108075"/>
          <p14:tracePt t="6694" x="4737100" y="1108075"/>
          <p14:tracePt t="6701" x="4721225" y="1108075"/>
          <p14:tracePt t="6710" x="4713288" y="1116013"/>
          <p14:tracePt t="6717" x="4687888" y="1123950"/>
          <p14:tracePt t="6725" x="4656138" y="1147763"/>
          <p14:tracePt t="6733" x="4640263" y="1163638"/>
          <p14:tracePt t="6741" x="4624388" y="1179513"/>
          <p14:tracePt t="6749" x="4592638" y="1220788"/>
          <p14:tracePt t="6757" x="4576763" y="1268413"/>
          <p14:tracePt t="6765" x="4560888" y="1316038"/>
          <p14:tracePt t="6773" x="4560888" y="1355725"/>
          <p14:tracePt t="6781" x="4552950" y="1403350"/>
          <p14:tracePt t="6789" x="4552950" y="1443038"/>
          <p14:tracePt t="6797" x="4552950" y="1466850"/>
          <p14:tracePt t="6805" x="4560888" y="1490663"/>
          <p14:tracePt t="6813" x="4568825" y="1530350"/>
          <p14:tracePt t="6821" x="4584700" y="1547813"/>
          <p14:tracePt t="6829" x="4600575" y="1563688"/>
          <p14:tracePt t="6837" x="4640263" y="1587500"/>
          <p14:tracePt t="6845" x="4695825" y="1611313"/>
          <p14:tracePt t="6853" x="4745038" y="1627188"/>
          <p14:tracePt t="6861" x="4808538" y="1651000"/>
          <p14:tracePt t="6869" x="4887913" y="1682750"/>
          <p14:tracePt t="6878" x="4983163" y="1706563"/>
          <p14:tracePt t="6885" x="5064125" y="1730375"/>
          <p14:tracePt t="6893" x="5183188" y="1762125"/>
          <p14:tracePt t="6901" x="5262563" y="1770063"/>
          <p14:tracePt t="6909" x="5422900" y="1785938"/>
          <p14:tracePt t="6917" x="5510213" y="1785938"/>
          <p14:tracePt t="6925" x="5605463" y="1785938"/>
          <p14:tracePt t="6933" x="5676900" y="1785938"/>
          <p14:tracePt t="6941" x="5765800" y="1785938"/>
          <p14:tracePt t="6949" x="5837238" y="1785938"/>
          <p14:tracePt t="6957" x="5932488" y="1785938"/>
          <p14:tracePt t="6965" x="6027738" y="1778000"/>
          <p14:tracePt t="6972" x="6148388" y="1762125"/>
          <p14:tracePt t="6981" x="6291263" y="1754188"/>
          <p14:tracePt t="6989" x="6370638" y="1730375"/>
          <p14:tracePt t="6998" x="6442075" y="1714500"/>
          <p14:tracePt t="7005" x="6507163" y="1706563"/>
          <p14:tracePt t="7013" x="6570663" y="1698625"/>
          <p14:tracePt t="7023" x="6634163" y="1698625"/>
          <p14:tracePt t="7028" x="6665913" y="1690688"/>
          <p14:tracePt t="7037" x="6705600" y="1690688"/>
          <p14:tracePt t="7045" x="6729413" y="1682750"/>
          <p14:tracePt t="7053" x="6769100" y="1674813"/>
          <p14:tracePt t="7061" x="6826250" y="1666875"/>
          <p14:tracePt t="7069" x="6850063" y="1658938"/>
          <p14:tracePt t="7077" x="6921500" y="1643063"/>
          <p14:tracePt t="7085" x="6961188" y="1627188"/>
          <p14:tracePt t="7093" x="7000875" y="1603375"/>
          <p14:tracePt t="7100" x="7040563" y="1587500"/>
          <p14:tracePt t="7109" x="7056438" y="1571625"/>
          <p14:tracePt t="7117" x="7064375" y="1555750"/>
          <p14:tracePt t="7125" x="7064375" y="1547813"/>
          <p14:tracePt t="7133" x="7072313" y="1530350"/>
          <p14:tracePt t="7141" x="7080250" y="1530350"/>
          <p14:tracePt t="7157" x="7080250" y="1522413"/>
          <p14:tracePt t="7165" x="7088188" y="1522413"/>
          <p14:tracePt t="7173" x="7096125" y="1514475"/>
          <p14:tracePt t="7189" x="7104063" y="1506538"/>
          <p14:tracePt t="7205" x="7112000" y="1506538"/>
          <p14:tracePt t="7221" x="7112000" y="1498600"/>
          <p14:tracePt t="7229" x="7119938" y="1498600"/>
          <p14:tracePt t="7253" x="7127875" y="1498600"/>
          <p14:tracePt t="7277" x="7145338" y="1482725"/>
          <p14:tracePt t="7285" x="7161213" y="1474788"/>
          <p14:tracePt t="7293" x="7185025" y="1450975"/>
          <p14:tracePt t="7302" x="7200900" y="1443038"/>
          <p14:tracePt t="7309" x="7208838" y="1435100"/>
          <p14:tracePt t="7318" x="7216775" y="1427163"/>
          <p14:tracePt t="7324" x="7224713" y="1419225"/>
          <p14:tracePt t="7334" x="7224713" y="1411288"/>
          <p14:tracePt t="7341" x="7224713" y="1403350"/>
          <p14:tracePt t="7509" x="7192963" y="1435100"/>
          <p14:tracePt t="7517" x="7145338" y="1498600"/>
          <p14:tracePt t="7526" x="7096125" y="1571625"/>
          <p14:tracePt t="7533" x="7040563" y="1635125"/>
          <p14:tracePt t="7542" x="6992938" y="1706563"/>
          <p14:tracePt t="7549" x="6969125" y="1754188"/>
          <p14:tracePt t="7557" x="6905625" y="1833563"/>
          <p14:tracePt t="7565" x="6810375" y="1970088"/>
          <p14:tracePt t="7573" x="6745288" y="2057400"/>
          <p14:tracePt t="7581" x="6673850" y="2136775"/>
          <p14:tracePt t="7590" x="6602413" y="2216150"/>
          <p14:tracePt t="7597" x="6507163" y="2328863"/>
          <p14:tracePt t="7608" x="6434138" y="2400300"/>
          <p14:tracePt t="7613" x="6370638" y="2455863"/>
          <p14:tracePt t="7622" x="6299200" y="2519363"/>
          <p14:tracePt t="7629" x="6259513" y="2576513"/>
          <p14:tracePt t="7639" x="6203950" y="2624138"/>
          <p14:tracePt t="7645" x="6164263" y="2655888"/>
          <p14:tracePt t="7654" x="6124575" y="2687638"/>
          <p14:tracePt t="7661" x="6083300" y="2711450"/>
          <p14:tracePt t="7669" x="6043613" y="2735263"/>
          <p14:tracePt t="7677" x="6011863" y="2759075"/>
          <p14:tracePt t="7685" x="5972175" y="2782888"/>
          <p14:tracePt t="7693" x="5932488" y="2798763"/>
          <p14:tracePt t="7701" x="5892800" y="2806700"/>
          <p14:tracePt t="7709" x="5837238" y="2822575"/>
          <p14:tracePt t="7717" x="5805488" y="2838450"/>
          <p14:tracePt t="7724" x="5757863" y="2846388"/>
          <p14:tracePt t="7732" x="5700713" y="2862263"/>
          <p14:tracePt t="7741" x="5621338" y="2878138"/>
          <p14:tracePt t="7748" x="5549900" y="2894013"/>
          <p14:tracePt t="7756" x="5486400" y="2901950"/>
          <p14:tracePt t="7764" x="5430838" y="2901950"/>
          <p14:tracePt t="7773" x="5373688" y="2909888"/>
          <p14:tracePt t="7780" x="5357813" y="2909888"/>
          <p14:tracePt t="7788" x="5334000" y="2909888"/>
          <p14:tracePt t="7797" x="5326063" y="2909888"/>
          <p14:tracePt t="7804" x="5310188" y="2909888"/>
          <p14:tracePt t="7812" x="5302250" y="2909888"/>
          <p14:tracePt t="7820" x="5294313" y="2909888"/>
          <p14:tracePt t="7828" x="5286375" y="2909888"/>
          <p14:tracePt t="7844" x="5278438" y="2909888"/>
          <p14:tracePt t="7852" x="5270500" y="2909888"/>
          <p14:tracePt t="7868" x="5262563" y="2909888"/>
          <p14:tracePt t="7876" x="5246688" y="2901950"/>
          <p14:tracePt t="7884" x="5214938" y="2886075"/>
          <p14:tracePt t="7892" x="5191125" y="2886075"/>
          <p14:tracePt t="7900" x="5183188" y="2878138"/>
          <p14:tracePt t="7908" x="5175250" y="2878138"/>
          <p14:tracePt t="7916" x="5167313" y="2878138"/>
          <p14:tracePt t="7924" x="5167313" y="2870200"/>
          <p14:tracePt t="7966" x="5159375" y="2870200"/>
          <p14:tracePt t="7974" x="5159375" y="2862263"/>
          <p14:tracePt t="7981" x="5151438" y="2862263"/>
          <p14:tracePt t="7989" x="5127625" y="2854325"/>
          <p14:tracePt t="7998" x="5111750" y="2838450"/>
          <p14:tracePt t="8005" x="5095875" y="2830513"/>
          <p14:tracePt t="8013" x="5080000" y="2814638"/>
          <p14:tracePt t="8023" x="5064125" y="2814638"/>
          <p14:tracePt t="8030" x="5046663" y="2798763"/>
          <p14:tracePt t="8045" x="5038725" y="2798763"/>
          <p14:tracePt t="8070" x="5030788" y="2798763"/>
          <p14:tracePt t="8077" x="5030788" y="2790825"/>
          <p14:tracePt t="8085" x="5030788" y="2782888"/>
          <p14:tracePt t="8100" x="5030788" y="2774950"/>
          <p14:tracePt t="8108" x="5030788" y="2767013"/>
          <p14:tracePt t="8116" x="5022850" y="2759075"/>
          <p14:tracePt t="8124" x="5022850" y="2751138"/>
          <p14:tracePt t="8132" x="5006975" y="2743200"/>
          <p14:tracePt t="8140" x="5006975" y="2735263"/>
          <p14:tracePt t="8148" x="4999038" y="2727325"/>
          <p14:tracePt t="8156" x="4991100" y="2719388"/>
          <p14:tracePt t="8189" x="4991100" y="2711450"/>
          <p14:tracePt t="8196" x="4983163" y="2711450"/>
          <p14:tracePt t="8204" x="4983163" y="2703513"/>
          <p14:tracePt t="8212" x="4975225" y="2703513"/>
          <p14:tracePt t="8221" x="4967288" y="2695575"/>
          <p14:tracePt t="8229" x="4959350" y="2687638"/>
          <p14:tracePt t="8238" x="4951413" y="2687638"/>
          <p14:tracePt t="8245" x="4943475" y="2671763"/>
          <p14:tracePt t="8254" x="4927600" y="2663825"/>
          <p14:tracePt t="8261" x="4927600" y="2655888"/>
          <p14:tracePt t="8269" x="4919663" y="2655888"/>
          <p14:tracePt t="8285" x="4919663" y="2647950"/>
          <p14:tracePt t="8294" x="4911725" y="2647950"/>
          <p14:tracePt t="8309" x="4903788" y="2647950"/>
          <p14:tracePt t="8324" x="4895850" y="2647950"/>
          <p14:tracePt t="8348" x="4887913" y="2640013"/>
          <p14:tracePt t="8356" x="4887913" y="2632075"/>
          <p14:tracePt t="8364" x="4879975" y="2632075"/>
          <p14:tracePt t="8372" x="4872038" y="2632075"/>
          <p14:tracePt t="8581" x="4872038" y="2640013"/>
          <p14:tracePt t="8590" x="4872038" y="2647950"/>
          <p14:tracePt t="8606" x="4872038" y="2663825"/>
          <p14:tracePt t="8622" x="4872038" y="2687638"/>
          <p14:tracePt t="8631" x="4872038" y="2727325"/>
          <p14:tracePt t="8637" x="4872038" y="2767013"/>
          <p14:tracePt t="8645" x="4895850" y="2846388"/>
          <p14:tracePt t="8653" x="4895850" y="2862263"/>
          <p14:tracePt t="8663" x="4903788" y="2901950"/>
          <p14:tracePt t="8669" x="4903788" y="2951163"/>
          <p14:tracePt t="8678" x="4903788" y="2974975"/>
          <p14:tracePt t="8685" x="4903788" y="3006725"/>
          <p14:tracePt t="8694" x="4903788" y="3022600"/>
          <p14:tracePt t="8701" x="4911725" y="3062288"/>
          <p14:tracePt t="8709" x="4911725" y="3078163"/>
          <p14:tracePt t="8717" x="4911725" y="3101975"/>
          <p14:tracePt t="8725" x="4903788" y="3133725"/>
          <p14:tracePt t="8733" x="4903788" y="3181350"/>
          <p14:tracePt t="8741" x="4903788" y="3236913"/>
          <p14:tracePt t="8749" x="4903788" y="3286125"/>
          <p14:tracePt t="8758" x="4903788" y="3333750"/>
          <p14:tracePt t="8765" x="4911725" y="3389313"/>
          <p14:tracePt t="8774" x="4919663" y="3421063"/>
          <p14:tracePt t="8782" x="4927600" y="3468688"/>
          <p14:tracePt t="8789" x="4943475" y="3500438"/>
          <p14:tracePt t="8798" x="4943475" y="3516313"/>
          <p14:tracePt t="8805" x="4943475" y="3532188"/>
          <p14:tracePt t="8814" x="4951413" y="3540125"/>
          <p14:tracePt t="8821" x="4951413" y="3548063"/>
          <p14:tracePt t="8829" x="4959350" y="3548063"/>
          <p14:tracePt t="8837" x="4959350" y="3556000"/>
          <p14:tracePt t="8846" x="4975225" y="3556000"/>
          <p14:tracePt t="8853" x="4991100" y="3563938"/>
          <p14:tracePt t="8861" x="4999038" y="3571875"/>
          <p14:tracePt t="8870" x="5014913" y="3571875"/>
          <p14:tracePt t="8877" x="5030788" y="3571875"/>
          <p14:tracePt t="8886" x="5046663" y="3579813"/>
          <p14:tracePt t="8894" x="5072063" y="3587750"/>
          <p14:tracePt t="8902" x="5095875" y="3595688"/>
          <p14:tracePt t="8909" x="5119688" y="3605213"/>
          <p14:tracePt t="8918" x="5143500" y="3605213"/>
          <p14:tracePt t="8925" x="5159375" y="3605213"/>
          <p14:tracePt t="8933" x="5183188" y="3605213"/>
          <p14:tracePt t="8941" x="5199063" y="3605213"/>
          <p14:tracePt t="8949" x="5222875" y="3605213"/>
          <p14:tracePt t="8957" x="5246688" y="3605213"/>
          <p14:tracePt t="8967" x="5262563" y="3605213"/>
          <p14:tracePt t="8973" x="5286375" y="3605213"/>
          <p14:tracePt t="8981" x="5310188" y="3613150"/>
          <p14:tracePt t="8989" x="5334000" y="3613150"/>
          <p14:tracePt t="8998" x="5373688" y="3613150"/>
          <p14:tracePt t="9005" x="5407025" y="3605213"/>
          <p14:tracePt t="9013" x="5454650" y="3595688"/>
          <p14:tracePt t="9024" x="5494338" y="3595688"/>
          <p14:tracePt t="9030" x="5518150" y="3587750"/>
          <p14:tracePt t="9037" x="5557838" y="3579813"/>
          <p14:tracePt t="9045" x="5581650" y="3563938"/>
          <p14:tracePt t="9053" x="5597525" y="3556000"/>
          <p14:tracePt t="9062" x="5621338" y="3548063"/>
          <p14:tracePt t="9069" x="5645150" y="3532188"/>
          <p14:tracePt t="9078" x="5668963" y="3516313"/>
          <p14:tracePt t="9087" x="5708650" y="3500438"/>
          <p14:tracePt t="9094" x="5757863" y="3468688"/>
          <p14:tracePt t="9101" x="5805488" y="3436938"/>
          <p14:tracePt t="9110" x="5837238" y="3413125"/>
          <p14:tracePt t="9117" x="5876925" y="3381375"/>
          <p14:tracePt t="9125" x="5916613" y="3357563"/>
          <p14:tracePt t="9134" x="5932488" y="3325813"/>
          <p14:tracePt t="9142" x="5940425" y="3317875"/>
          <p14:tracePt t="9149" x="5956300" y="3270250"/>
          <p14:tracePt t="9157" x="5972175" y="3228975"/>
          <p14:tracePt t="9164" x="5972175" y="3173413"/>
          <p14:tracePt t="9173" x="5980113" y="3109913"/>
          <p14:tracePt t="9181" x="5980113" y="3054350"/>
          <p14:tracePt t="9190" x="5980113" y="2990850"/>
          <p14:tracePt t="9199" x="5972175" y="2935288"/>
          <p14:tracePt t="9206" x="5964238" y="2901950"/>
          <p14:tracePt t="9213" x="5948363" y="2854325"/>
          <p14:tracePt t="9221" x="5940425" y="2822575"/>
          <p14:tracePt t="9229" x="5916613" y="2782888"/>
          <p14:tracePt t="9237" x="5884863" y="2743200"/>
          <p14:tracePt t="9245" x="5837238" y="2695575"/>
          <p14:tracePt t="9253" x="5813425" y="2679700"/>
          <p14:tracePt t="9261" x="5781675" y="2640013"/>
          <p14:tracePt t="9269" x="5765800" y="2624138"/>
          <p14:tracePt t="9277" x="5757863" y="2616200"/>
          <p14:tracePt t="9286" x="5749925" y="2608263"/>
          <p14:tracePt t="9293" x="5740400" y="2592388"/>
          <p14:tracePt t="9301" x="5716588" y="2566988"/>
          <p14:tracePt t="9308" x="5708650" y="2551113"/>
          <p14:tracePt t="9318" x="5684838" y="2527300"/>
          <p14:tracePt t="9325" x="5653088" y="2511425"/>
          <p14:tracePt t="9333" x="5605463" y="2487613"/>
          <p14:tracePt t="9341" x="5573713" y="2471738"/>
          <p14:tracePt t="9349" x="5502275" y="2447925"/>
          <p14:tracePt t="9357" x="5462588" y="2439988"/>
          <p14:tracePt t="9365" x="5414963" y="2432050"/>
          <p14:tracePt t="9373" x="5357813" y="2424113"/>
          <p14:tracePt t="9381" x="5326063" y="2416175"/>
          <p14:tracePt t="9389" x="5270500" y="2416175"/>
          <p14:tracePt t="9397" x="5246688" y="2408238"/>
          <p14:tracePt t="9405" x="5222875" y="2408238"/>
          <p14:tracePt t="9413" x="5199063" y="2408238"/>
          <p14:tracePt t="9422" x="5167313" y="2408238"/>
          <p14:tracePt t="9429" x="5119688" y="2408238"/>
          <p14:tracePt t="9437" x="5080000" y="2408238"/>
          <p14:tracePt t="9446" x="5022850" y="2416175"/>
          <p14:tracePt t="9453" x="4959350" y="2424113"/>
          <p14:tracePt t="9461" x="4911725" y="2439988"/>
          <p14:tracePt t="9469" x="4895850" y="2447925"/>
          <p14:tracePt t="9477" x="4879975" y="2447925"/>
          <p14:tracePt t="9485" x="4872038" y="2463800"/>
          <p14:tracePt t="9492" x="4864100" y="2463800"/>
          <p14:tracePt t="9501" x="4848225" y="2463800"/>
          <p14:tracePt t="9509" x="4832350" y="2471738"/>
          <p14:tracePt t="9517" x="4824413" y="2479675"/>
          <p14:tracePt t="9525" x="4808538" y="2495550"/>
          <p14:tracePt t="9533" x="4808538" y="2503488"/>
          <p14:tracePt t="9541" x="4792663" y="2503488"/>
          <p14:tracePt t="9549" x="4784725" y="2511425"/>
          <p14:tracePt t="9557" x="4776788" y="2519363"/>
          <p14:tracePt t="9565" x="4776788" y="2527300"/>
          <p14:tracePt t="9573" x="4768850" y="2535238"/>
          <p14:tracePt t="9581" x="4768850" y="2543175"/>
          <p14:tracePt t="9589" x="4768850" y="2551113"/>
          <p14:tracePt t="9597" x="4760913" y="2559050"/>
          <p14:tracePt t="9605" x="4760913" y="2566988"/>
          <p14:tracePt t="9613" x="4752975" y="2584450"/>
          <p14:tracePt t="9621" x="4745038" y="2600325"/>
          <p14:tracePt t="9629" x="4745038" y="2632075"/>
          <p14:tracePt t="9638" x="4745038" y="2679700"/>
          <p14:tracePt t="9645" x="4745038" y="2711450"/>
          <p14:tracePt t="9653" x="4745038" y="2751138"/>
          <p14:tracePt t="9661" x="4745038" y="2782888"/>
          <p14:tracePt t="9670" x="4745038" y="2806700"/>
          <p14:tracePt t="9677" x="4745038" y="2846388"/>
          <p14:tracePt t="9685" x="4745038" y="2886075"/>
          <p14:tracePt t="9693" x="4745038" y="2901950"/>
          <p14:tracePt t="9701" x="4752975" y="2927350"/>
          <p14:tracePt t="9709" x="4752975" y="2943225"/>
          <p14:tracePt t="9717" x="4752975" y="2959100"/>
          <p14:tracePt t="9725" x="4760913" y="2990850"/>
          <p14:tracePt t="9733" x="4760913" y="3014663"/>
          <p14:tracePt t="9741" x="4768850" y="3046413"/>
          <p14:tracePt t="9749" x="4784725" y="3094038"/>
          <p14:tracePt t="9757" x="4792663" y="3141663"/>
          <p14:tracePt t="9765" x="4808538" y="3189288"/>
          <p14:tracePt t="9772" x="4816475" y="3213100"/>
          <p14:tracePt t="9781" x="4832350" y="3244850"/>
          <p14:tracePt t="9788" x="4832350" y="3270250"/>
          <p14:tracePt t="9796" x="4840288" y="3286125"/>
          <p14:tracePt t="9805" x="4840288" y="3302000"/>
          <p14:tracePt t="9813" x="4848225" y="3317875"/>
          <p14:tracePt t="9821" x="4848225" y="3325813"/>
          <p14:tracePt t="9828" x="4856163" y="3341688"/>
          <p14:tracePt t="9844" x="4856163" y="3349625"/>
          <p14:tracePt t="9851" x="4856163" y="3357563"/>
          <p14:tracePt t="9860" x="4864100" y="3365500"/>
          <p14:tracePt t="9868" x="4864100" y="3389313"/>
          <p14:tracePt t="9876" x="4879975" y="3405188"/>
          <p14:tracePt t="9884" x="4887913" y="3421063"/>
          <p14:tracePt t="9892" x="4903788" y="3436938"/>
          <p14:tracePt t="9900" x="4911725" y="3460750"/>
          <p14:tracePt t="9908" x="4927600" y="3468688"/>
          <p14:tracePt t="9916" x="4927600" y="3476625"/>
          <p14:tracePt t="9924" x="4935538" y="3484563"/>
          <p14:tracePt t="9932" x="4943475" y="3492500"/>
          <p14:tracePt t="9948" x="4951413" y="3500438"/>
          <p14:tracePt t="9956" x="4967288" y="3508375"/>
          <p14:tracePt t="9964" x="4975225" y="3524250"/>
          <p14:tracePt t="9972" x="4999038" y="3532188"/>
          <p14:tracePt t="9980" x="5014913" y="3548063"/>
          <p14:tracePt t="9989" x="5030788" y="3556000"/>
          <p14:tracePt t="9996" x="5046663" y="3563938"/>
          <p14:tracePt t="10004" x="5056188" y="3571875"/>
          <p14:tracePt t="10012" x="5064125" y="3571875"/>
          <p14:tracePt t="10020" x="5072063" y="3579813"/>
          <p14:tracePt t="10037" x="5087938" y="3579813"/>
          <p14:tracePt t="10053" x="5103813" y="3579813"/>
          <p14:tracePt t="10061" x="5111750" y="3579813"/>
          <p14:tracePt t="10070" x="5119688" y="3579813"/>
          <p14:tracePt t="10077" x="5127625" y="3579813"/>
          <p14:tracePt t="10085" x="5143500" y="3587750"/>
          <p14:tracePt t="10094" x="5159375" y="3587750"/>
          <p14:tracePt t="10101" x="5175250" y="3595688"/>
          <p14:tracePt t="10109" x="5183188" y="3595688"/>
          <p14:tracePt t="10117" x="5191125" y="3595688"/>
          <p14:tracePt t="10126" x="5207000" y="3595688"/>
          <p14:tracePt t="10141" x="5222875" y="3595688"/>
          <p14:tracePt t="10150" x="5238750" y="3605213"/>
          <p14:tracePt t="10157" x="5278438" y="3605213"/>
          <p14:tracePt t="10166" x="5318125" y="3613150"/>
          <p14:tracePt t="10173" x="5365750" y="3621088"/>
          <p14:tracePt t="10181" x="5389563" y="3621088"/>
          <p14:tracePt t="10192" x="5422900" y="3629025"/>
          <p14:tracePt t="10201" x="5454650" y="3629025"/>
          <p14:tracePt t="10207" x="5470525" y="3629025"/>
          <p14:tracePt t="10213" x="5486400" y="3629025"/>
          <p14:tracePt t="10222" x="5518150" y="3629025"/>
          <p14:tracePt t="10229" x="5541963" y="3629025"/>
          <p14:tracePt t="10238" x="5557838" y="3629025"/>
          <p14:tracePt t="10245" x="5573713" y="3621088"/>
          <p14:tracePt t="10253" x="5589588" y="3613150"/>
          <p14:tracePt t="10261" x="5605463" y="3605213"/>
          <p14:tracePt t="10269" x="5637213" y="3595688"/>
          <p14:tracePt t="10278" x="5668963" y="3579813"/>
          <p14:tracePt t="10285" x="5708650" y="3548063"/>
          <p14:tracePt t="10294" x="5732463" y="3524250"/>
          <p14:tracePt t="10301" x="5765800" y="3500438"/>
          <p14:tracePt t="10310" x="5789613" y="3468688"/>
          <p14:tracePt t="10319" x="5797550" y="3436938"/>
          <p14:tracePt t="10325" x="5813425" y="3381375"/>
          <p14:tracePt t="10334" x="5829300" y="3325813"/>
          <p14:tracePt t="10341" x="5845175" y="3244850"/>
          <p14:tracePt t="10349" x="5845175" y="3189288"/>
          <p14:tracePt t="10358" x="5845175" y="3109913"/>
          <p14:tracePt t="10365" x="5821363" y="3038475"/>
          <p14:tracePt t="10374" x="5797550" y="2982913"/>
          <p14:tracePt t="10381" x="5789613" y="2943225"/>
          <p14:tracePt t="10389" x="5789613" y="2919413"/>
          <p14:tracePt t="10398" x="5789613" y="2901950"/>
          <p14:tracePt t="10405" x="5789613" y="2886075"/>
          <p14:tracePt t="10413" x="5781675" y="2854325"/>
          <p14:tracePt t="10422" x="5765800" y="2838450"/>
          <p14:tracePt t="10429" x="5757863" y="2806700"/>
          <p14:tracePt t="10437" x="5732463" y="2774950"/>
          <p14:tracePt t="10445" x="5708650" y="2743200"/>
          <p14:tracePt t="10453" x="5692775" y="2719388"/>
          <p14:tracePt t="10462" x="5645150" y="2687638"/>
          <p14:tracePt t="10469" x="5589588" y="2647950"/>
          <p14:tracePt t="10477" x="5534025" y="2624138"/>
          <p14:tracePt t="10485" x="5470525" y="2576513"/>
          <p14:tracePt t="10493" x="5422900" y="2543175"/>
          <p14:tracePt t="10501" x="5373688" y="2519363"/>
          <p14:tracePt t="10509" x="5334000" y="2511425"/>
          <p14:tracePt t="10517" x="5302250" y="2503488"/>
          <p14:tracePt t="10525" x="5278438" y="2495550"/>
          <p14:tracePt t="10533" x="5254625" y="2479675"/>
          <p14:tracePt t="10542" x="5230813" y="2479675"/>
          <p14:tracePt t="10549" x="5207000" y="2479675"/>
          <p14:tracePt t="10557" x="5191125" y="2471738"/>
          <p14:tracePt t="10565" x="5175250" y="2471738"/>
          <p14:tracePt t="10573" x="5167313" y="2471738"/>
          <p14:tracePt t="10582" x="5143500" y="2471738"/>
          <p14:tracePt t="10589" x="5119688" y="2471738"/>
          <p14:tracePt t="10597" x="5103813" y="2471738"/>
          <p14:tracePt t="10605" x="5087938" y="2471738"/>
          <p14:tracePt t="10613" x="5080000" y="2471738"/>
          <p14:tracePt t="10621" x="5072063" y="2479675"/>
          <p14:tracePt t="10629" x="5056188" y="2495550"/>
          <p14:tracePt t="10637" x="5046663" y="2519363"/>
          <p14:tracePt t="10645" x="5014913" y="2551113"/>
          <p14:tracePt t="10653" x="4991100" y="2576513"/>
          <p14:tracePt t="10661" x="4991100" y="2624138"/>
          <p14:tracePt t="10669" x="4967288" y="2647950"/>
          <p14:tracePt t="10677" x="4951413" y="2679700"/>
          <p14:tracePt t="10685" x="4935538" y="2711450"/>
          <p14:tracePt t="10692" x="4935538" y="2727325"/>
          <p14:tracePt t="10701" x="4927600" y="2759075"/>
          <p14:tracePt t="10709" x="4919663" y="2774950"/>
          <p14:tracePt t="10717" x="4919663" y="2782888"/>
          <p14:tracePt t="10725" x="4919663" y="2798763"/>
          <p14:tracePt t="10733" x="4919663" y="2814638"/>
          <p14:tracePt t="10741" x="4911725" y="2838450"/>
          <p14:tracePt t="10749" x="4911725" y="2862263"/>
          <p14:tracePt t="10756" x="4911725" y="2886075"/>
          <p14:tracePt t="10765" x="4911725" y="2901950"/>
          <p14:tracePt t="10772" x="4911725" y="2935288"/>
          <p14:tracePt t="10781" x="4911725" y="2959100"/>
          <p14:tracePt t="10789" x="4911725" y="2982913"/>
          <p14:tracePt t="10797" x="4911725" y="3006725"/>
          <p14:tracePt t="10805" x="4911725" y="3022600"/>
          <p14:tracePt t="10813" x="4911725" y="3030538"/>
          <p14:tracePt t="10822" x="4911725" y="3038475"/>
          <p14:tracePt t="10837" x="4911725" y="3054350"/>
          <p14:tracePt t="10845" x="4919663" y="3054350"/>
          <p14:tracePt t="10853" x="4919663" y="3062288"/>
          <p14:tracePt t="10861" x="4919663" y="3070225"/>
          <p14:tracePt t="10876" x="4919663" y="3086100"/>
          <p14:tracePt t="10885" x="4927600" y="3101975"/>
          <p14:tracePt t="10900" x="4935538" y="3117850"/>
          <p14:tracePt t="10909" x="4935538" y="3125788"/>
          <p14:tracePt t="10917" x="4935538" y="3133725"/>
          <p14:tracePt t="10925" x="4935538" y="3141663"/>
          <p14:tracePt t="10933" x="4935538" y="3149600"/>
          <p14:tracePt t="10949" x="4935538" y="3157538"/>
          <p14:tracePt t="10956" x="4943475" y="3165475"/>
          <p14:tracePt t="10973" x="4951413" y="3181350"/>
          <p14:tracePt t="10980" x="4951413" y="3197225"/>
          <p14:tracePt t="10989" x="4975225" y="3228975"/>
          <p14:tracePt t="10997" x="4983163" y="3252788"/>
          <p14:tracePt t="11004" x="4983163" y="3278188"/>
          <p14:tracePt t="11013" x="4991100" y="3302000"/>
          <p14:tracePt t="11020" x="5006975" y="3325813"/>
          <p14:tracePt t="11029" x="5014913" y="3349625"/>
          <p14:tracePt t="11037" x="5014913" y="3373438"/>
          <p14:tracePt t="11045" x="5022850" y="3381375"/>
          <p14:tracePt t="11052" x="5022850" y="3405188"/>
          <p14:tracePt t="11061" x="5030788" y="3421063"/>
          <p14:tracePt t="11069" x="5038725" y="3452813"/>
          <p14:tracePt t="11076" x="5038725" y="3468688"/>
          <p14:tracePt t="11085" x="5056188" y="3484563"/>
          <p14:tracePt t="11092" x="5064125" y="3492500"/>
          <p14:tracePt t="11101" x="5072063" y="3508375"/>
          <p14:tracePt t="11109" x="5080000" y="3508375"/>
          <p14:tracePt t="11117" x="5087938" y="3508375"/>
          <p14:tracePt t="11124" x="5095875" y="3516313"/>
          <p14:tracePt t="11132" x="5103813" y="3516313"/>
          <p14:tracePt t="11149" x="5111750" y="3516313"/>
          <p14:tracePt t="11165" x="5119688" y="3516313"/>
          <p14:tracePt t="11172" x="5143500" y="3500438"/>
          <p14:tracePt t="11180" x="5175250" y="3460750"/>
          <p14:tracePt t="11191" x="5199063" y="3405188"/>
          <p14:tracePt t="11196" x="5214938" y="3333750"/>
          <p14:tracePt t="11204" x="5230813" y="3270250"/>
          <p14:tracePt t="11212" x="5238750" y="3181350"/>
          <p14:tracePt t="11220" x="5246688" y="3086100"/>
          <p14:tracePt t="11228" x="5254625" y="3014663"/>
          <p14:tracePt t="11236" x="5262563" y="2943225"/>
          <p14:tracePt t="11244" x="5286375" y="2870200"/>
          <p14:tracePt t="11253" x="5318125" y="2806700"/>
          <p14:tracePt t="11260" x="5341938" y="2735263"/>
          <p14:tracePt t="11268" x="5349875" y="2671763"/>
          <p14:tracePt t="11277" x="5357813" y="2608263"/>
          <p14:tracePt t="11284" x="5365750" y="2543175"/>
          <p14:tracePt t="11292" x="5365750" y="2479675"/>
          <p14:tracePt t="11300" x="5365750" y="2455863"/>
          <p14:tracePt t="11308" x="5357813" y="2400300"/>
          <p14:tracePt t="11316" x="5349875" y="2368550"/>
          <p14:tracePt t="11324" x="5341938" y="2360613"/>
          <p14:tracePt t="11332" x="5341938" y="2344738"/>
          <p14:tracePt t="11445" x="5341938" y="2392363"/>
          <p14:tracePt t="11454" x="5341938" y="2455863"/>
          <p14:tracePt t="11461" x="5341938" y="2543175"/>
          <p14:tracePt t="11469" x="5341938" y="2640013"/>
          <p14:tracePt t="11477" x="5341938" y="2719388"/>
          <p14:tracePt t="11485" x="5334000" y="2790825"/>
          <p14:tracePt t="11493" x="5334000" y="2862263"/>
          <p14:tracePt t="11501" x="5334000" y="2927350"/>
          <p14:tracePt t="11509" x="5326063" y="2982913"/>
          <p14:tracePt t="11518" x="5326063" y="3014663"/>
          <p14:tracePt t="11525" x="5326063" y="3078163"/>
          <p14:tracePt t="11533" x="5326063" y="3133725"/>
          <p14:tracePt t="11542" x="5326063" y="3173413"/>
          <p14:tracePt t="11549" x="5326063" y="3228975"/>
          <p14:tracePt t="11557" x="5326063" y="3278188"/>
          <p14:tracePt t="11566" x="5326063" y="3325813"/>
          <p14:tracePt t="11573" x="5326063" y="3373438"/>
          <p14:tracePt t="11581" x="5326063" y="3421063"/>
          <p14:tracePt t="11589" x="5326063" y="3444875"/>
          <p14:tracePt t="11598" x="5326063" y="3476625"/>
          <p14:tracePt t="11606" x="5326063" y="3516313"/>
          <p14:tracePt t="11614" x="5326063" y="3532188"/>
          <p14:tracePt t="11621" x="5326063" y="3548063"/>
          <p14:tracePt t="11630" x="5326063" y="3563938"/>
          <p14:tracePt t="11638" x="5326063" y="3571875"/>
          <p14:tracePt t="11646" x="5326063" y="3579813"/>
          <p14:tracePt t="11662" x="5318125" y="3587750"/>
          <p14:tracePt t="11677" x="5318125" y="3595688"/>
          <p14:tracePt t="11852" x="5318125" y="3563938"/>
          <p14:tracePt t="11860" x="5318125" y="3532188"/>
          <p14:tracePt t="11868" x="5318125" y="3500438"/>
          <p14:tracePt t="11876" x="5318125" y="3476625"/>
          <p14:tracePt t="11884" x="5318125" y="3452813"/>
          <p14:tracePt t="11892" x="5318125" y="3413125"/>
          <p14:tracePt t="11900" x="5318125" y="3357563"/>
          <p14:tracePt t="11908" x="5318125" y="3294063"/>
          <p14:tracePt t="11916" x="5318125" y="3221038"/>
          <p14:tracePt t="11924" x="5318125" y="3133725"/>
          <p14:tracePt t="11932" x="5318125" y="3038475"/>
          <p14:tracePt t="11941" x="5318125" y="2967038"/>
          <p14:tracePt t="11948" x="5318125" y="2862263"/>
          <p14:tracePt t="11956" x="5286375" y="2735263"/>
          <p14:tracePt t="11964" x="5286375" y="2703513"/>
          <p14:tracePt t="12093" x="5286375" y="2735263"/>
          <p14:tracePt t="12101" x="5286375" y="2782888"/>
          <p14:tracePt t="12109" x="5286375" y="2830513"/>
          <p14:tracePt t="12117" x="5286375" y="2894013"/>
          <p14:tracePt t="12125" x="5286375" y="2959100"/>
          <p14:tracePt t="12134" x="5286375" y="3022600"/>
          <p14:tracePt t="12141" x="5278438" y="3078163"/>
          <p14:tracePt t="12149" x="5278438" y="3141663"/>
          <p14:tracePt t="12158" x="5278438" y="3205163"/>
          <p14:tracePt t="12165" x="5278438" y="3262313"/>
          <p14:tracePt t="12173" x="5278438" y="3317875"/>
          <p14:tracePt t="12181" x="5278438" y="3341688"/>
          <p14:tracePt t="12192" x="5278438" y="3349625"/>
          <p14:tracePt t="12202" x="5278438" y="3357563"/>
          <p14:tracePt t="12217" x="5278438" y="3365500"/>
          <p14:tracePt t="12260" x="5286375" y="3373438"/>
          <p14:tracePt t="12268" x="5286375" y="3381375"/>
          <p14:tracePt t="12284" x="5286375" y="3397250"/>
          <p14:tracePt t="12308" x="5294313" y="3397250"/>
          <p14:tracePt t="17573" x="5135563" y="3636963"/>
          <p14:tracePt t="17581" x="4903788" y="3867150"/>
          <p14:tracePt t="17589" x="4705350" y="4043363"/>
          <p14:tracePt t="17597" x="4672013" y="4059238"/>
          <p14:tracePt t="17661" x="4679950" y="4059238"/>
          <p14:tracePt t="17670" x="4808538" y="4043363"/>
          <p14:tracePt t="17677" x="5056188" y="3987800"/>
          <p14:tracePt t="17686" x="5589588" y="3875088"/>
          <p14:tracePt t="17693" x="6402388" y="3748088"/>
          <p14:tracePt t="17701" x="6905625" y="3684588"/>
          <p14:tracePt t="17710" x="7415213" y="3605213"/>
          <p14:tracePt t="17717" x="7607300" y="3563938"/>
          <p14:tracePt t="17725" x="7789863" y="3532188"/>
          <p14:tracePt t="17733" x="7894638" y="3492500"/>
          <p14:tracePt t="17741" x="7966075" y="3476625"/>
          <p14:tracePt t="17749" x="8061325" y="3444875"/>
          <p14:tracePt t="17757" x="8132763" y="3429000"/>
          <p14:tracePt t="17765" x="8221663" y="3405188"/>
          <p14:tracePt t="17773" x="8277225" y="3381375"/>
          <p14:tracePt t="17781" x="8372475" y="3365500"/>
          <p14:tracePt t="17789" x="8499475" y="3317875"/>
          <p14:tracePt t="17797" x="8596313" y="3278188"/>
          <p14:tracePt t="17805" x="8651875" y="3244850"/>
          <p14:tracePt t="17813" x="8731250" y="3213100"/>
          <p14:tracePt t="17821" x="8802688" y="3189288"/>
          <p14:tracePt t="17828" x="8858250" y="3173413"/>
          <p14:tracePt t="17836" x="8874125" y="3157538"/>
          <p14:tracePt t="17844" x="8883650" y="3157538"/>
          <p14:tracePt t="17860" x="8891588" y="3157538"/>
          <p14:tracePt t="17869" x="8891588" y="3149600"/>
          <p14:tracePt t="17876" x="8891588" y="3141663"/>
          <p14:tracePt t="17884" x="8899525" y="3141663"/>
          <p14:tracePt t="17892" x="8907463" y="3133725"/>
          <p14:tracePt t="17900" x="8923338" y="3109913"/>
          <p14:tracePt t="17908" x="8931275" y="3109913"/>
          <p14:tracePt t="17916" x="8947150" y="3086100"/>
          <p14:tracePt t="17924" x="8963025" y="3086100"/>
          <p14:tracePt t="17932" x="8986838" y="3062288"/>
          <p14:tracePt t="17940" x="8994775" y="3054350"/>
          <p14:tracePt t="17948" x="9010650" y="3038475"/>
          <p14:tracePt t="17956" x="9034463" y="3030538"/>
          <p14:tracePt t="17964" x="9050338" y="3014663"/>
          <p14:tracePt t="17972" x="9074150" y="2982913"/>
          <p14:tracePt t="17980" x="9097963" y="2951163"/>
          <p14:tracePt t="17988" x="9129713" y="2927350"/>
          <p14:tracePt t="17996" x="9177338" y="2878138"/>
          <p14:tracePt t="18004" x="9224963" y="2822575"/>
          <p14:tracePt t="18012" x="9266238" y="2774950"/>
          <p14:tracePt t="18023" x="9305925" y="2735263"/>
          <p14:tracePt t="18030" x="9329738" y="2711450"/>
          <p14:tracePt t="18037" x="9361488" y="2671763"/>
          <p14:tracePt t="18046" x="9377363" y="2647950"/>
          <p14:tracePt t="18053" x="9393238" y="2616200"/>
          <p14:tracePt t="18061" x="9409113" y="2592388"/>
          <p14:tracePt t="18070" x="9417050" y="2566988"/>
          <p14:tracePt t="18078" x="9417050" y="2551113"/>
          <p14:tracePt t="18085" x="9432925" y="2511425"/>
          <p14:tracePt t="18093" x="9432925" y="2471738"/>
          <p14:tracePt t="18101" x="9440863" y="2424113"/>
          <p14:tracePt t="18109" x="9440863" y="2360613"/>
          <p14:tracePt t="18117" x="9424988" y="2336800"/>
          <p14:tracePt t="18125" x="9361488" y="2257425"/>
          <p14:tracePt t="18133" x="9305925" y="2184400"/>
          <p14:tracePt t="18141" x="9242425" y="2136775"/>
          <p14:tracePt t="18149" x="9193213" y="2097088"/>
          <p14:tracePt t="18157" x="9177338" y="2073275"/>
          <p14:tracePt t="18165" x="9169400" y="2073275"/>
          <p14:tracePt t="18188" x="9161463" y="2073275"/>
          <p14:tracePt t="18236" x="9161463" y="2081213"/>
          <p14:tracePt t="18244" x="9153525" y="2128838"/>
          <p14:tracePt t="18252" x="9137650" y="2192338"/>
          <p14:tracePt t="18260" x="9129713" y="2257425"/>
          <p14:tracePt t="18268" x="9129713" y="2400300"/>
          <p14:tracePt t="18276" x="9129713" y="2495550"/>
          <p14:tracePt t="18284" x="9129713" y="2592388"/>
          <p14:tracePt t="18292" x="9137650" y="2647950"/>
          <p14:tracePt t="18300" x="9137650" y="2727325"/>
          <p14:tracePt t="18308" x="9137650" y="2767013"/>
          <p14:tracePt t="18316" x="9137650" y="2790825"/>
          <p14:tracePt t="18324" x="9137650" y="2798763"/>
          <p14:tracePt t="18332" x="9145588" y="2814638"/>
          <p14:tracePt t="18348" x="9153525" y="2814638"/>
          <p14:tracePt t="18356" x="9153525" y="2822575"/>
          <p14:tracePt t="18372" x="9161463" y="2822575"/>
          <p14:tracePt t="18380" x="9169400" y="2830513"/>
          <p14:tracePt t="18388" x="9177338" y="2838450"/>
          <p14:tracePt t="18396" x="9185275" y="2838450"/>
          <p14:tracePt t="18404" x="9193213" y="2846388"/>
          <p14:tracePt t="18469" x="9201150" y="2846388"/>
          <p14:tracePt t="18486" x="9209088" y="2846388"/>
          <p14:tracePt t="18494" x="9217025" y="2846388"/>
          <p14:tracePt t="18501" x="9234488" y="2846388"/>
          <p14:tracePt t="18509" x="9242425" y="2846388"/>
          <p14:tracePt t="18517" x="9258300" y="2846388"/>
          <p14:tracePt t="18525" x="9266238" y="2838450"/>
          <p14:tracePt t="18534" x="9282113" y="2830513"/>
          <p14:tracePt t="18541" x="9282113" y="2822575"/>
          <p14:tracePt t="18550" x="9282113" y="2798763"/>
          <p14:tracePt t="18558" x="9282113" y="2790825"/>
          <p14:tracePt t="18566" x="9282113" y="2782888"/>
          <p14:tracePt t="18574" x="9282113" y="2774950"/>
          <p14:tracePt t="18589" x="9282113" y="2767013"/>
          <p14:tracePt t="18629" x="9266238" y="2759075"/>
          <p14:tracePt t="18639" x="9258300" y="2751138"/>
          <p14:tracePt t="18645" x="9250363" y="2751138"/>
          <p14:tracePt t="18654" x="9234488" y="2743200"/>
          <p14:tracePt t="18662" x="9224963" y="2735263"/>
          <p14:tracePt t="18669" x="9217025" y="2727325"/>
          <p14:tracePt t="18677" x="9209088" y="2727325"/>
          <p14:tracePt t="18724" x="9201150" y="2735263"/>
          <p14:tracePt t="18732" x="9193213" y="2774950"/>
          <p14:tracePt t="18740" x="9193213" y="2838450"/>
          <p14:tracePt t="18748" x="9193213" y="2870200"/>
          <p14:tracePt t="18756" x="9193213" y="2909888"/>
          <p14:tracePt t="18764" x="9177338" y="2943225"/>
          <p14:tracePt t="18772" x="9177338" y="2967038"/>
          <p14:tracePt t="18780" x="9169400" y="2990850"/>
          <p14:tracePt t="18789" x="9161463" y="3006725"/>
          <p14:tracePt t="18796" x="9161463" y="3022600"/>
          <p14:tracePt t="18804" x="9153525" y="3062288"/>
          <p14:tracePt t="18812" x="9145588" y="3094038"/>
          <p14:tracePt t="18821" x="9137650" y="3141663"/>
          <p14:tracePt t="18828" x="9129713" y="3189288"/>
          <p14:tracePt t="18836" x="9129713" y="3262313"/>
          <p14:tracePt t="18844" x="9129713" y="3325813"/>
          <p14:tracePt t="18852" x="9145588" y="3381375"/>
          <p14:tracePt t="18860" x="9153525" y="3413125"/>
          <p14:tracePt t="18868" x="9153525" y="3429000"/>
          <p14:tracePt t="18876" x="9169400" y="3444875"/>
          <p14:tracePt t="18884" x="9177338" y="3468688"/>
          <p14:tracePt t="18892" x="9185275" y="3484563"/>
          <p14:tracePt t="18900" x="9201150" y="3500438"/>
          <p14:tracePt t="18908" x="9217025" y="3516313"/>
          <p14:tracePt t="18916" x="9258300" y="3556000"/>
          <p14:tracePt t="18924" x="9313863" y="3613150"/>
          <p14:tracePt t="18932" x="9401175" y="3652838"/>
          <p14:tracePt t="18940" x="9472613" y="3668713"/>
          <p14:tracePt t="18948" x="9536113" y="3684588"/>
          <p14:tracePt t="18956" x="9609138" y="3692525"/>
          <p14:tracePt t="18964" x="9688513" y="3692525"/>
          <p14:tracePt t="18972" x="9736138" y="3692525"/>
          <p14:tracePt t="18980" x="9783763" y="3692525"/>
          <p14:tracePt t="18988" x="9823450" y="3684588"/>
          <p14:tracePt t="18996" x="9847263" y="3660775"/>
          <p14:tracePt t="19004" x="9902825" y="3644900"/>
          <p14:tracePt t="19012" x="9952038" y="3621088"/>
          <p14:tracePt t="19021" x="10015538" y="3595688"/>
          <p14:tracePt t="19028" x="10102850" y="3571875"/>
          <p14:tracePt t="19036" x="10190163" y="3532188"/>
          <p14:tracePt t="19045" x="10261600" y="3508375"/>
          <p14:tracePt t="19052" x="10334625" y="3492500"/>
          <p14:tracePt t="19060" x="10414000" y="3468688"/>
          <p14:tracePt t="19069" x="10477500" y="3436938"/>
          <p14:tracePt t="19076" x="10525125" y="3413125"/>
          <p14:tracePt t="19085" x="10548938" y="3397250"/>
          <p14:tracePt t="19092" x="10556875" y="3381375"/>
          <p14:tracePt t="19100" x="10564813" y="3365500"/>
          <p14:tracePt t="19108" x="10572750" y="3341688"/>
          <p14:tracePt t="19116" x="10572750" y="3317875"/>
          <p14:tracePt t="19124" x="10572750" y="3309938"/>
          <p14:tracePt t="19132" x="10572750" y="3286125"/>
          <p14:tracePt t="19140" x="10572750" y="3278188"/>
          <p14:tracePt t="19148" x="10572750" y="3270250"/>
          <p14:tracePt t="19188" x="10572750" y="3262313"/>
          <p14:tracePt t="19405" x="10564813" y="3244850"/>
          <p14:tracePt t="19413" x="10564813" y="3228975"/>
          <p14:tracePt t="19422" x="10548938" y="3221038"/>
          <p14:tracePt t="19430" x="10548938" y="3213100"/>
          <p14:tracePt t="19438" x="10541000" y="3213100"/>
          <p14:tracePt t="23517" x="10477500" y="3213100"/>
          <p14:tracePt t="23525" x="10358438" y="3236913"/>
          <p14:tracePt t="23533" x="10237788" y="3244850"/>
          <p14:tracePt t="23541" x="10110788" y="3252788"/>
          <p14:tracePt t="23550" x="9999663" y="3262313"/>
          <p14:tracePt t="23558" x="9886950" y="3270250"/>
          <p14:tracePt t="23566" x="9672638" y="3286125"/>
          <p14:tracePt t="23574" x="9145588" y="3349625"/>
          <p14:tracePt t="23583" x="8731250" y="3397250"/>
          <p14:tracePt t="23590" x="8116888" y="3476625"/>
          <p14:tracePt t="23598" x="7615238" y="3532188"/>
          <p14:tracePt t="23608" x="7088188" y="3579813"/>
          <p14:tracePt t="23615" x="6761163" y="3595688"/>
          <p14:tracePt t="23621" x="6346825" y="3595688"/>
          <p14:tracePt t="23629" x="6091238" y="3595688"/>
          <p14:tracePt t="23638" x="5916613" y="3595688"/>
          <p14:tracePt t="23645" x="5740400" y="3595688"/>
          <p14:tracePt t="23653" x="5589588" y="3595688"/>
          <p14:tracePt t="23661" x="5470525" y="3595688"/>
          <p14:tracePt t="23669" x="5326063" y="3595688"/>
          <p14:tracePt t="23678" x="5238750" y="3605213"/>
          <p14:tracePt t="23685" x="5183188" y="3613150"/>
          <p14:tracePt t="23694" x="5175250" y="3613150"/>
          <p14:tracePt t="23734" x="5175250" y="3621088"/>
          <p14:tracePt t="23741" x="5167313" y="3621088"/>
          <p14:tracePt t="23750" x="5159375" y="3636963"/>
          <p14:tracePt t="23757" x="5151438" y="3636963"/>
          <p14:tracePt t="23766" x="5151438" y="3644900"/>
          <p14:tracePt t="23790" x="5143500" y="3644900"/>
          <p14:tracePt t="23829" x="5143500" y="3652838"/>
          <p14:tracePt t="23851" x="5151438" y="3660775"/>
          <p14:tracePt t="23860" x="5159375" y="3668713"/>
          <p14:tracePt t="23867" x="5167313" y="3668713"/>
          <p14:tracePt t="23916" x="5167313" y="3676650"/>
          <p14:tracePt t="23958" x="5159375" y="3676650"/>
          <p14:tracePt t="23967" x="5135563" y="3676650"/>
          <p14:tracePt t="23974" x="5127625" y="3676650"/>
          <p14:tracePt t="23981" x="5111750" y="3676650"/>
          <p14:tracePt t="23990" x="5095875" y="3676650"/>
          <p14:tracePt t="23998" x="5087938" y="3676650"/>
          <p14:tracePt t="24005" x="5072063" y="3676650"/>
          <p14:tracePt t="24014" x="5056188" y="3676650"/>
          <p14:tracePt t="24022" x="5022850" y="3676650"/>
          <p14:tracePt t="24030" x="4999038" y="3676650"/>
          <p14:tracePt t="24037" x="4967288" y="3676650"/>
          <p14:tracePt t="24046" x="4935538" y="3684588"/>
          <p14:tracePt t="24054" x="4927600" y="3700463"/>
          <p14:tracePt t="24062" x="4919663" y="3700463"/>
          <p14:tracePt t="24070" x="4919663" y="3708400"/>
          <p14:tracePt t="24079" x="4911725" y="3708400"/>
          <p14:tracePt t="24086" x="4895850" y="3708400"/>
          <p14:tracePt t="24093" x="4879975" y="3716338"/>
          <p14:tracePt t="24102" x="4872038" y="3732213"/>
          <p14:tracePt t="24109" x="4848225" y="3732213"/>
          <p14:tracePt t="24118" x="4848225" y="3748088"/>
          <p14:tracePt t="24126" x="4832350" y="3748088"/>
          <p14:tracePt t="24134" x="4816475" y="3756025"/>
          <p14:tracePt t="24142" x="4808538" y="3763963"/>
          <p14:tracePt t="24150" x="4792663" y="3763963"/>
          <p14:tracePt t="24157" x="4784725" y="3763963"/>
          <p14:tracePt t="24181" x="4776788" y="3763963"/>
          <p14:tracePt t="24189" x="4768850" y="3763963"/>
          <p14:tracePt t="24293" x="4760913" y="3763963"/>
          <p14:tracePt t="24309" x="4760913" y="3771900"/>
          <p14:tracePt t="24317" x="4752975" y="3779838"/>
          <p14:tracePt t="24334" x="4752975" y="3787775"/>
          <p14:tracePt t="24342" x="4745038" y="3787775"/>
          <p14:tracePt t="24350" x="4745038" y="3795713"/>
          <p14:tracePt t="24359" x="4737100" y="3803650"/>
          <p14:tracePt t="24365" x="4737100" y="3811588"/>
          <p14:tracePt t="24398" x="4737100" y="3819525"/>
          <p14:tracePt t="24437" x="4737100" y="3827463"/>
          <p14:tracePt t="24454" x="4737100" y="3835400"/>
          <p14:tracePt t="24461" x="4737100" y="3843338"/>
          <p14:tracePt t="24533" x="4737100" y="3851275"/>
          <p14:tracePt t="24550" x="4737100" y="3859213"/>
          <p14:tracePt t="24557" x="4745038" y="3867150"/>
          <p14:tracePt t="24566" x="4745038" y="3875088"/>
          <p14:tracePt t="24573" x="4752975" y="3883025"/>
          <p14:tracePt t="24582" x="4752975" y="3890963"/>
          <p14:tracePt t="24589" x="4760913" y="3906838"/>
          <p14:tracePt t="24599" x="4760913" y="3914775"/>
          <p14:tracePt t="24614" x="4760913" y="3922713"/>
          <p14:tracePt t="24622" x="4760913" y="3930650"/>
          <p14:tracePt t="24630" x="4768850" y="3938588"/>
          <p14:tracePt t="24638" x="4768850" y="3948113"/>
          <p14:tracePt t="24646" x="4784725" y="3979863"/>
          <p14:tracePt t="24653" x="4800600" y="4011613"/>
          <p14:tracePt t="24661" x="4824413" y="4043363"/>
          <p14:tracePt t="24669" x="4832350" y="4059238"/>
          <p14:tracePt t="24677" x="4832350" y="4075113"/>
          <p14:tracePt t="24693" x="4832350" y="4083050"/>
          <p14:tracePt t="24701" x="4832350" y="4098925"/>
          <p14:tracePt t="24710" x="4832350" y="4122738"/>
          <p14:tracePt t="24719" x="4832350" y="4138613"/>
          <p14:tracePt t="24735" x="4832350" y="4146550"/>
          <p14:tracePt t="24741" x="4840288" y="4154488"/>
          <p14:tracePt t="24750" x="4848225" y="4162425"/>
          <p14:tracePt t="24758" x="4856163" y="4186238"/>
          <p14:tracePt t="24766" x="4864100" y="4194175"/>
          <p14:tracePt t="24774" x="4872038" y="4202113"/>
          <p14:tracePt t="24782" x="4879975" y="4202113"/>
          <p14:tracePt t="24789" x="4887913" y="4217988"/>
          <p14:tracePt t="24799" x="4895850" y="4217988"/>
          <p14:tracePt t="24813" x="4903788" y="4225925"/>
          <p14:tracePt t="24821" x="4927600" y="4233863"/>
          <p14:tracePt t="24829" x="4967288" y="4233863"/>
          <p14:tracePt t="24836" x="5006975" y="4249738"/>
          <p14:tracePt t="24844" x="5056188" y="4257675"/>
          <p14:tracePt t="24852" x="5111750" y="4257675"/>
          <p14:tracePt t="24860" x="5151438" y="4257675"/>
          <p14:tracePt t="24868" x="5199063" y="4273550"/>
          <p14:tracePt t="24877" x="5246688" y="4281488"/>
          <p14:tracePt t="24884" x="5278438" y="4291013"/>
          <p14:tracePt t="24892" x="5349875" y="4298950"/>
          <p14:tracePt t="24900" x="5407025" y="4314825"/>
          <p14:tracePt t="24908" x="5486400" y="4322763"/>
          <p14:tracePt t="24916" x="5541963" y="4322763"/>
          <p14:tracePt t="24924" x="5621338" y="4330700"/>
          <p14:tracePt t="24933" x="5716588" y="4330700"/>
          <p14:tracePt t="24941" x="5797550" y="4330700"/>
          <p14:tracePt t="24949" x="5876925" y="4330700"/>
          <p14:tracePt t="24958" x="5988050" y="4330700"/>
          <p14:tracePt t="24965" x="6051550" y="4322763"/>
          <p14:tracePt t="24973" x="6124575" y="4314825"/>
          <p14:tracePt t="24982" x="6180138" y="4314825"/>
          <p14:tracePt t="24989" x="6251575" y="4314825"/>
          <p14:tracePt t="24997" x="6346825" y="4314825"/>
          <p14:tracePt t="25005" x="6410325" y="4314825"/>
          <p14:tracePt t="25013" x="6483350" y="4314825"/>
          <p14:tracePt t="25022" x="6546850" y="4314825"/>
          <p14:tracePt t="25029" x="6594475" y="4314825"/>
          <p14:tracePt t="25037" x="6650038" y="4314825"/>
          <p14:tracePt t="25045" x="6689725" y="4298950"/>
          <p14:tracePt t="25054" x="6761163" y="4291013"/>
          <p14:tracePt t="25060" x="6818313" y="4273550"/>
          <p14:tracePt t="25069" x="6842125" y="4265613"/>
          <p14:tracePt t="25077" x="6865938" y="4265613"/>
          <p14:tracePt t="25085" x="6889750" y="4249738"/>
          <p14:tracePt t="25093" x="6913563" y="4241800"/>
          <p14:tracePt t="25101" x="6937375" y="4241800"/>
          <p14:tracePt t="25109" x="6969125" y="4233863"/>
          <p14:tracePt t="25117" x="6992938" y="4233863"/>
          <p14:tracePt t="25125" x="7016750" y="4225925"/>
          <p14:tracePt t="25133" x="7040563" y="4217988"/>
          <p14:tracePt t="25140" x="7048500" y="4210050"/>
          <p14:tracePt t="25149" x="7064375" y="4202113"/>
          <p14:tracePt t="25156" x="7080250" y="4194175"/>
          <p14:tracePt t="25173" x="7088188" y="4186238"/>
          <p14:tracePt t="25181" x="7088188" y="4178300"/>
          <p14:tracePt t="25197" x="7088188" y="4170363"/>
          <p14:tracePt t="25214" x="7096125" y="4162425"/>
          <p14:tracePt t="25222" x="7096125" y="4146550"/>
          <p14:tracePt t="25230" x="7096125" y="4114800"/>
          <p14:tracePt t="25238" x="7096125" y="4090988"/>
          <p14:tracePt t="25246" x="7088188" y="4051300"/>
          <p14:tracePt t="25254" x="7064375" y="4027488"/>
          <p14:tracePt t="25262" x="7064375" y="4003675"/>
          <p14:tracePt t="25271" x="7056438" y="4003675"/>
          <p14:tracePt t="25277" x="7056438" y="3995738"/>
          <p14:tracePt t="25287" x="7048500" y="3979863"/>
          <p14:tracePt t="25302" x="7040563" y="3971925"/>
          <p14:tracePt t="25318" x="7032625" y="3963988"/>
          <p14:tracePt t="25325" x="7024688" y="3948113"/>
          <p14:tracePt t="25332" x="7008813" y="3922713"/>
          <p14:tracePt t="25340" x="6992938" y="3890963"/>
          <p14:tracePt t="25349" x="6985000" y="3875088"/>
          <p14:tracePt t="25357" x="6961188" y="3851275"/>
          <p14:tracePt t="25366" x="6961188" y="3827463"/>
          <p14:tracePt t="25374" x="6937375" y="3811588"/>
          <p14:tracePt t="25381" x="6913563" y="3787775"/>
          <p14:tracePt t="25389" x="6889750" y="3779838"/>
          <p14:tracePt t="25397" x="6865938" y="3771900"/>
          <p14:tracePt t="25404" x="6858000" y="3763963"/>
          <p14:tracePt t="25437" x="6850063" y="3763963"/>
          <p14:tracePt t="25453" x="6842125" y="3763963"/>
          <p14:tracePt t="25461" x="6826250" y="3748088"/>
          <p14:tracePt t="25469" x="6802438" y="3748088"/>
          <p14:tracePt t="25477" x="6769100" y="3732213"/>
          <p14:tracePt t="25485" x="6713538" y="3724275"/>
          <p14:tracePt t="25493" x="6665913" y="3716338"/>
          <p14:tracePt t="25501" x="6610350" y="3708400"/>
          <p14:tracePt t="25509" x="6570663" y="3708400"/>
          <p14:tracePt t="25517" x="6538913" y="3700463"/>
          <p14:tracePt t="25524" x="6491288" y="3700463"/>
          <p14:tracePt t="25534" x="6459538" y="3700463"/>
          <p14:tracePt t="25541" x="6402388" y="3692525"/>
          <p14:tracePt t="25549" x="6315075" y="3692525"/>
          <p14:tracePt t="25557" x="6156325" y="3692525"/>
          <p14:tracePt t="25566" x="6011863" y="3668713"/>
          <p14:tracePt t="25574" x="5845175" y="3668713"/>
          <p14:tracePt t="25581" x="5668963" y="3668713"/>
          <p14:tracePt t="25590" x="5462588" y="3660775"/>
          <p14:tracePt t="25598" x="5389563" y="3660775"/>
          <p14:tracePt t="25605" x="5262563" y="3660775"/>
          <p14:tracePt t="25613" x="5175250" y="3660775"/>
          <p14:tracePt t="25621" x="5072063" y="3676650"/>
          <p14:tracePt t="25629" x="5014913" y="3692525"/>
          <p14:tracePt t="25637" x="4983163" y="3692525"/>
          <p14:tracePt t="25645" x="4959350" y="3700463"/>
          <p14:tracePt t="25652" x="4935538" y="3708400"/>
          <p14:tracePt t="25661" x="4927600" y="3708400"/>
          <p14:tracePt t="25677" x="4919663" y="3708400"/>
          <p14:tracePt t="25686" x="4911725" y="3708400"/>
          <p14:tracePt t="25835" x="4911725" y="3716338"/>
          <p14:tracePt t="25892" x="4879975" y="3716338"/>
          <p14:tracePt t="25901" x="4848225" y="3724275"/>
          <p14:tracePt t="25908" x="4824413" y="3732213"/>
          <p14:tracePt t="25916" x="4800600" y="3740150"/>
          <p14:tracePt t="25924" x="4776788" y="3748088"/>
          <p14:tracePt t="25933" x="4760913" y="3748088"/>
          <p14:tracePt t="25941" x="4745038" y="3756025"/>
          <p14:tracePt t="25949" x="4737100" y="3763963"/>
          <p14:tracePt t="25957" x="4729163" y="3763963"/>
          <p14:tracePt t="25966" x="4713288" y="3763963"/>
          <p14:tracePt t="25973" x="4705350" y="3771900"/>
          <p14:tracePt t="25981" x="4695825" y="3779838"/>
          <p14:tracePt t="25990" x="4687888" y="3779838"/>
          <p14:tracePt t="25998" x="4679950" y="3779838"/>
          <p14:tracePt t="26006" x="4664075" y="3779838"/>
          <p14:tracePt t="26013" x="4656138" y="3779838"/>
          <p14:tracePt t="26030" x="4648200" y="3779838"/>
          <p14:tracePt t="26045" x="4640263" y="3779838"/>
          <p14:tracePt t="26054" x="4640263" y="3787775"/>
          <p14:tracePt t="26061" x="4632325" y="3795713"/>
          <p14:tracePt t="26069" x="4632325" y="3803650"/>
          <p14:tracePt t="26077" x="4632325" y="3811588"/>
          <p14:tracePt t="26084" x="4624388" y="3819525"/>
          <p14:tracePt t="26092" x="4624388" y="3835400"/>
          <p14:tracePt t="26100" x="4616450" y="3835400"/>
          <p14:tracePt t="26108" x="4616450" y="3843338"/>
          <p14:tracePt t="26125" x="4616450" y="3851275"/>
          <p14:tracePt t="26132" x="4616450" y="3867150"/>
          <p14:tracePt t="26142" x="4616450" y="3898900"/>
          <p14:tracePt t="26148" x="4616450" y="3930650"/>
          <p14:tracePt t="26157" x="4640263" y="3971925"/>
          <p14:tracePt t="26165" x="4664075" y="4011613"/>
          <p14:tracePt t="26172" x="4705350" y="4059238"/>
          <p14:tracePt t="26180" x="4737100" y="4106863"/>
          <p14:tracePt t="26188" x="4760913" y="4138613"/>
          <p14:tracePt t="26196" x="4784725" y="4162425"/>
          <p14:tracePt t="26207" x="4808538" y="4186238"/>
          <p14:tracePt t="26212" x="4832350" y="4210050"/>
          <p14:tracePt t="26220" x="4879975" y="4241800"/>
          <p14:tracePt t="26228" x="4919663" y="4265613"/>
          <p14:tracePt t="26236" x="4991100" y="4306888"/>
          <p14:tracePt t="26244" x="5064125" y="4338638"/>
          <p14:tracePt t="26253" x="5135563" y="4362450"/>
          <p14:tracePt t="26261" x="5207000" y="4394200"/>
          <p14:tracePt t="26270" x="5278438" y="4418013"/>
          <p14:tracePt t="26278" x="5349875" y="4441825"/>
          <p14:tracePt t="26286" x="5438775" y="4465638"/>
          <p14:tracePt t="26293" x="5510213" y="4481513"/>
          <p14:tracePt t="26302" x="5557838" y="4497388"/>
          <p14:tracePt t="26309" x="5613400" y="4505325"/>
          <p14:tracePt t="26317" x="5668963" y="4521200"/>
          <p14:tracePt t="26325" x="5708650" y="4529138"/>
          <p14:tracePt t="26334" x="5757863" y="4529138"/>
          <p14:tracePt t="26341" x="5821363" y="4529138"/>
          <p14:tracePt t="26349" x="5884863" y="4529138"/>
          <p14:tracePt t="26357" x="5972175" y="4529138"/>
          <p14:tracePt t="26365" x="6067425" y="4529138"/>
          <p14:tracePt t="26373" x="6172200" y="4513263"/>
          <p14:tracePt t="26382" x="6307138" y="4505325"/>
          <p14:tracePt t="26389" x="6530975" y="4481513"/>
          <p14:tracePt t="26397" x="6673850" y="4457700"/>
          <p14:tracePt t="26406" x="6777038" y="4433888"/>
          <p14:tracePt t="26413" x="6889750" y="4410075"/>
          <p14:tracePt t="26421" x="6945313" y="4394200"/>
          <p14:tracePt t="26429" x="7040563" y="4386263"/>
          <p14:tracePt t="26437" x="7177088" y="4370388"/>
          <p14:tracePt t="26446" x="7264400" y="4354513"/>
          <p14:tracePt t="26453" x="7335838" y="4346575"/>
          <p14:tracePt t="26462" x="7399338" y="4338638"/>
          <p14:tracePt t="26470" x="7454900" y="4330700"/>
          <p14:tracePt t="26478" x="7504113" y="4322763"/>
          <p14:tracePt t="26486" x="7527925" y="4314825"/>
          <p14:tracePt t="26494" x="7543800" y="4314825"/>
          <p14:tracePt t="26502" x="7567613" y="4314825"/>
          <p14:tracePt t="26510" x="7575550" y="4314825"/>
          <p14:tracePt t="26519" x="7583488" y="4306888"/>
          <p14:tracePt t="26558" x="7591425" y="4306888"/>
          <p14:tracePt t="26567" x="7599363" y="4306888"/>
          <p14:tracePt t="26583" x="7607300" y="4306888"/>
          <p14:tracePt t="26598" x="7607300" y="4314825"/>
          <p14:tracePt t="26647" x="7575550" y="4314825"/>
          <p14:tracePt t="26654" x="7527925" y="4314825"/>
          <p14:tracePt t="26662" x="7496175" y="4346575"/>
          <p14:tracePt t="26670" x="7454900" y="4394200"/>
          <p14:tracePt t="26678" x="7399338" y="4457700"/>
          <p14:tracePt t="26686" x="7351713" y="4513263"/>
          <p14:tracePt t="26693" x="7272338" y="4576763"/>
          <p14:tracePt t="26701" x="7200900" y="4633913"/>
          <p14:tracePt t="26709" x="7112000" y="4681538"/>
          <p14:tracePt t="26717" x="7008813" y="4752975"/>
          <p14:tracePt t="26725" x="6929438" y="4784725"/>
          <p14:tracePt t="26734" x="6705600" y="4903788"/>
          <p14:tracePt t="26741" x="6570663" y="4992688"/>
          <p14:tracePt t="26749" x="6507163" y="5040313"/>
          <p14:tracePt t="26757" x="6442075" y="5111750"/>
          <p14:tracePt t="26765" x="6410325" y="5151438"/>
          <p14:tracePt t="26772" x="6378575" y="5199063"/>
          <p14:tracePt t="26780" x="6346825" y="5238750"/>
          <p14:tracePt t="26788" x="6323013" y="5262563"/>
          <p14:tracePt t="26797" x="6299200" y="5302250"/>
          <p14:tracePt t="26804" x="6267450" y="5335588"/>
          <p14:tracePt t="26812" x="6251575" y="5359400"/>
          <p14:tracePt t="26821" x="6219825" y="5383213"/>
          <p14:tracePt t="26828" x="6203950" y="5391150"/>
          <p14:tracePt t="26836" x="6188075" y="5399088"/>
          <p14:tracePt t="26844" x="6172200" y="5407025"/>
          <p14:tracePt t="26852" x="6164263" y="5414963"/>
          <p14:tracePt t="26860" x="6156325" y="5414963"/>
          <p14:tracePt t="26868" x="6132513" y="5414963"/>
          <p14:tracePt t="26885" x="6116638" y="5414963"/>
          <p14:tracePt t="26892" x="6091238" y="5414963"/>
          <p14:tracePt t="26900" x="6051550" y="5407025"/>
          <p14:tracePt t="26909" x="6011863" y="5391150"/>
          <p14:tracePt t="26916" x="5956300" y="5367338"/>
          <p14:tracePt t="26925" x="5900738" y="5327650"/>
          <p14:tracePt t="26933" x="5876925" y="5302250"/>
          <p14:tracePt t="26940" x="5837238" y="5270500"/>
          <p14:tracePt t="26949" x="5805488" y="5246688"/>
          <p14:tracePt t="26957" x="5781675" y="5207000"/>
          <p14:tracePt t="26964" x="5749925" y="5167313"/>
          <p14:tracePt t="26973" x="5708650" y="5119688"/>
          <p14:tracePt t="26981" x="5668963" y="5072063"/>
          <p14:tracePt t="26989" x="5613400" y="5008563"/>
          <p14:tracePt t="26996" x="5557838" y="4935538"/>
          <p14:tracePt t="27004" x="5526088" y="4903788"/>
          <p14:tracePt t="27012" x="5454650" y="4832350"/>
          <p14:tracePt t="27021" x="5381625" y="4784725"/>
          <p14:tracePt t="27029" x="5357813" y="4760913"/>
          <p14:tracePt t="27038" x="5318125" y="4729163"/>
          <p14:tracePt t="27044" x="5262563" y="4697413"/>
          <p14:tracePt t="27052" x="5222875" y="4673600"/>
          <p14:tracePt t="27060" x="5151438" y="4641850"/>
          <p14:tracePt t="27069" x="5119688" y="4616450"/>
          <p14:tracePt t="27077" x="5095875" y="4600575"/>
          <p14:tracePt t="27085" x="5072063" y="4592638"/>
          <p14:tracePt t="27093" x="5064125" y="4584700"/>
          <p14:tracePt t="27101" x="5056188" y="4584700"/>
          <p14:tracePt t="27109" x="5046663" y="4584700"/>
          <p14:tracePt t="27117" x="5038725" y="4568825"/>
          <p14:tracePt t="27124" x="5022850" y="4568825"/>
          <p14:tracePt t="27134" x="4991100" y="4552950"/>
          <p14:tracePt t="27142" x="4959350" y="4537075"/>
          <p14:tracePt t="27150" x="4919663" y="4521200"/>
          <p14:tracePt t="27157" x="4887913" y="4513263"/>
          <p14:tracePt t="27166" x="4840288" y="4497388"/>
          <p14:tracePt t="27173" x="4824413" y="4489450"/>
          <p14:tracePt t="27181" x="4816475" y="4489450"/>
          <p14:tracePt t="27188" x="4816475" y="4481513"/>
          <p14:tracePt t="27213" x="4808538" y="4481513"/>
          <p14:tracePt t="27237" x="4800600" y="4481513"/>
          <p14:tracePt t="27244" x="4792663" y="4481513"/>
          <p14:tracePt t="27253" x="4776788" y="4481513"/>
          <p14:tracePt t="27262" x="4760913" y="4473575"/>
          <p14:tracePt t="27270" x="4752975" y="4473575"/>
          <p14:tracePt t="27278" x="4737100" y="4465638"/>
          <p14:tracePt t="27286" x="4721225" y="4465638"/>
          <p14:tracePt t="27294" x="4705350" y="4465638"/>
          <p14:tracePt t="27302" x="4695825" y="4465638"/>
          <p14:tracePt t="27310" x="4687888" y="4465638"/>
          <p14:tracePt t="27318" x="4679950" y="4465638"/>
          <p14:tracePt t="27326" x="4672013" y="4457700"/>
          <p14:tracePt t="27333" x="4664075" y="4457700"/>
          <p14:tracePt t="27365" x="4656138" y="4457700"/>
          <p14:tracePt t="27373" x="4648200" y="4457700"/>
          <p14:tracePt t="27390" x="4648200" y="4465638"/>
          <p14:tracePt t="27398" x="4640263" y="4489450"/>
          <p14:tracePt t="27406" x="4640263" y="4529138"/>
          <p14:tracePt t="27414" x="4648200" y="4560888"/>
          <p14:tracePt t="27422" x="4679950" y="4608513"/>
          <p14:tracePt t="27430" x="4729163" y="4657725"/>
          <p14:tracePt t="27438" x="4760913" y="4689475"/>
          <p14:tracePt t="27447" x="4816475" y="4729163"/>
          <p14:tracePt t="27454" x="4864100" y="4752975"/>
          <p14:tracePt t="27462" x="4911725" y="4768850"/>
          <p14:tracePt t="27469" x="4967288" y="4784725"/>
          <p14:tracePt t="27478" x="5022850" y="4808538"/>
          <p14:tracePt t="27486" x="5127625" y="4824413"/>
          <p14:tracePt t="27495" x="5214938" y="4832350"/>
          <p14:tracePt t="27501" x="5302250" y="4840288"/>
          <p14:tracePt t="27510" x="5381625" y="4840288"/>
          <p14:tracePt t="27520" x="5470525" y="4840288"/>
          <p14:tracePt t="27525" x="5526088" y="4840288"/>
          <p14:tracePt t="27533" x="5597525" y="4840288"/>
          <p14:tracePt t="27541" x="5676900" y="4832350"/>
          <p14:tracePt t="27550" x="5749925" y="4824413"/>
          <p14:tracePt t="27558" x="5813425" y="4816475"/>
          <p14:tracePt t="27565" x="5868988" y="4800600"/>
          <p14:tracePt t="27574" x="5932488" y="4776788"/>
          <p14:tracePt t="27582" x="5980113" y="4729163"/>
          <p14:tracePt t="27589" x="6011863" y="4673600"/>
          <p14:tracePt t="27598" x="6043613" y="4584700"/>
          <p14:tracePt t="27606" x="6043613" y="4529138"/>
          <p14:tracePt t="27613" x="6051550" y="4465638"/>
          <p14:tracePt t="27622" x="6059488" y="4433888"/>
          <p14:tracePt t="27630" x="6067425" y="4402138"/>
          <p14:tracePt t="27646" x="6075363" y="4394200"/>
          <p14:tracePt t="27686" x="6051550" y="4386263"/>
          <p14:tracePt t="27693" x="5988050" y="4378325"/>
          <p14:tracePt t="27702" x="5932488" y="4370388"/>
          <p14:tracePt t="27709" x="5821363" y="4354513"/>
          <p14:tracePt t="27718" x="5661025" y="4330700"/>
          <p14:tracePt t="27726" x="5518150" y="4306888"/>
          <p14:tracePt t="27734" x="5438775" y="4298950"/>
          <p14:tracePt t="27741" x="5341938" y="4291013"/>
          <p14:tracePt t="27750" x="5246688" y="4281488"/>
          <p14:tracePt t="27757" x="5175250" y="4281488"/>
          <p14:tracePt t="27765" x="5087938" y="4281488"/>
          <p14:tracePt t="27773" x="4975225" y="4281488"/>
          <p14:tracePt t="27781" x="4879975" y="4281488"/>
          <p14:tracePt t="27789" x="4816475" y="4281488"/>
          <p14:tracePt t="27798" x="4729163" y="4298950"/>
          <p14:tracePt t="27806" x="4672013" y="4314825"/>
          <p14:tracePt t="27814" x="4624388" y="4330700"/>
          <p14:tracePt t="27824" x="4584700" y="4354513"/>
          <p14:tracePt t="27828" x="4568825" y="4370388"/>
          <p14:tracePt t="27837" x="4560888" y="4378325"/>
          <p14:tracePt t="27845" x="4560888" y="4386263"/>
          <p14:tracePt t="27853" x="4552950" y="4402138"/>
          <p14:tracePt t="27860" x="4545013" y="4433888"/>
          <p14:tracePt t="27869" x="4537075" y="4441825"/>
          <p14:tracePt t="27878" x="4537075" y="4449763"/>
          <p14:tracePt t="27884" x="4537075" y="4457700"/>
          <p14:tracePt t="27893" x="4537075" y="4465638"/>
          <p14:tracePt t="27900" x="4537075" y="4473575"/>
          <p14:tracePt t="27958" x="4537075" y="4481513"/>
          <p14:tracePt t="27966" x="4545013" y="4481513"/>
          <p14:tracePt t="27974" x="4552950" y="4481513"/>
          <p14:tracePt t="27982" x="4560888" y="4489450"/>
          <p14:tracePt t="27998" x="4568825" y="4489450"/>
          <p14:tracePt t="28022" x="4568825" y="4497388"/>
          <p14:tracePt t="28062" x="4576763" y="4497388"/>
          <p14:tracePt t="28069" x="4584700" y="4505325"/>
          <p14:tracePt t="28078" x="4600575" y="4521200"/>
          <p14:tracePt t="28086" x="4616450" y="4537075"/>
          <p14:tracePt t="28095" x="4632325" y="4576763"/>
          <p14:tracePt t="28103" x="4648200" y="4600575"/>
          <p14:tracePt t="28109" x="4664075" y="4616450"/>
          <p14:tracePt t="28118" x="4672013" y="4641850"/>
          <p14:tracePt t="28125" x="4687888" y="4673600"/>
          <p14:tracePt t="28134" x="4695825" y="4705350"/>
          <p14:tracePt t="28141" x="4721225" y="4745038"/>
          <p14:tracePt t="28150" x="4729163" y="4776788"/>
          <p14:tracePt t="28157" x="4760913" y="4832350"/>
          <p14:tracePt t="28167" x="4824413" y="4967288"/>
          <p14:tracePt t="28174" x="4872038" y="5056188"/>
          <p14:tracePt t="28181" x="4919663" y="5159375"/>
          <p14:tracePt t="28189" x="4967288" y="5246688"/>
          <p14:tracePt t="28197" x="5056188" y="5391150"/>
          <p14:tracePt t="28208" x="5127625" y="5518150"/>
          <p14:tracePt t="28217" x="5167313" y="5581650"/>
          <p14:tracePt t="28223" x="5238750" y="5686425"/>
          <p14:tracePt t="28229" x="5310188" y="5829300"/>
          <p14:tracePt t="28236" x="5365750" y="5900738"/>
          <p14:tracePt t="28246" x="5407025" y="5940425"/>
          <p14:tracePt t="28253" x="5430838" y="5972175"/>
          <p14:tracePt t="28260" x="5438775" y="5980113"/>
          <p14:tracePt t="28269" x="5446713" y="5988050"/>
          <p14:tracePt t="28277" x="5470525" y="6005513"/>
          <p14:tracePt t="28285" x="5478463" y="6005513"/>
          <p14:tracePt t="28292" x="5486400" y="6013450"/>
          <p14:tracePt t="28300" x="5486400" y="6021388"/>
          <p14:tracePt t="28389" x="5478463" y="6013450"/>
          <p14:tracePt t="28396" x="5462588" y="5988050"/>
          <p14:tracePt t="28406" x="5430838" y="5956300"/>
          <p14:tracePt t="28414" x="5407025" y="5932488"/>
          <p14:tracePt t="28422" x="5357813" y="5884863"/>
          <p14:tracePt t="28429" x="5302250" y="5829300"/>
          <p14:tracePt t="28438" x="5230813" y="5773738"/>
          <p14:tracePt t="28447" x="5183188" y="5718175"/>
          <p14:tracePt t="28453" x="5143500" y="5678488"/>
          <p14:tracePt t="28462" x="5103813" y="5653088"/>
          <p14:tracePt t="28469" x="5095875" y="5637213"/>
          <p14:tracePt t="28478" x="5064125" y="5613400"/>
          <p14:tracePt t="28486" x="5056188" y="5597525"/>
          <p14:tracePt t="28493" x="5038725" y="5573713"/>
          <p14:tracePt t="28502" x="5022850" y="5549900"/>
          <p14:tracePt t="28511" x="5006975" y="5518150"/>
          <p14:tracePt t="28518" x="4999038" y="5494338"/>
          <p14:tracePt t="28525" x="4991100" y="5462588"/>
          <p14:tracePt t="28534" x="4967288" y="5422900"/>
          <p14:tracePt t="28541" x="4951413" y="5375275"/>
          <p14:tracePt t="28550" x="4935538" y="5343525"/>
          <p14:tracePt t="28557" x="4927600" y="5327650"/>
          <p14:tracePt t="28567" x="4919663" y="5310188"/>
          <p14:tracePt t="28573" x="4911725" y="5310188"/>
          <p14:tracePt t="28582" x="4911725" y="5302250"/>
          <p14:tracePt t="28597" x="4911725" y="5294313"/>
          <p14:tracePt t="28605" x="4911725" y="5286375"/>
          <p14:tracePt t="28615" x="4903788" y="5278438"/>
          <p14:tracePt t="28622" x="4903788" y="5270500"/>
          <p14:tracePt t="28637" x="4895850" y="5262563"/>
          <p14:tracePt t="28669" x="4887913" y="5254625"/>
          <p14:tracePt t="28814" x="4887913" y="5262563"/>
          <p14:tracePt t="28829" x="4879975" y="5262563"/>
          <p14:tracePt t="28838" x="4864100" y="5262563"/>
          <p14:tracePt t="28847" x="4848225" y="5262563"/>
          <p14:tracePt t="28853" x="4840288" y="5262563"/>
          <p14:tracePt t="28863" x="4832350" y="5262563"/>
          <p14:tracePt t="28869" x="4832350" y="5270500"/>
          <p14:tracePt t="28878" x="4832350" y="5278438"/>
          <p14:tracePt t="28950" x="4824413" y="5278438"/>
          <p14:tracePt t="28965" x="4824413" y="5286375"/>
          <p14:tracePt t="28982" x="4824413" y="5302250"/>
          <p14:tracePt t="28989" x="4824413" y="5310188"/>
          <p14:tracePt t="28998" x="4824413" y="5319713"/>
          <p14:tracePt t="29007" x="4832350" y="5335588"/>
          <p14:tracePt t="29030" x="4832350" y="5343525"/>
          <p14:tracePt t="29142" x="4832350" y="5351463"/>
          <p14:tracePt t="29157" x="4832350" y="5367338"/>
          <p14:tracePt t="29166" x="4832350" y="5375275"/>
          <p14:tracePt t="29174" x="4832350" y="5407025"/>
          <p14:tracePt t="29182" x="4832350" y="5454650"/>
          <p14:tracePt t="29191" x="4832350" y="5502275"/>
          <p14:tracePt t="29198" x="4832350" y="5565775"/>
          <p14:tracePt t="29210" x="4832350" y="5629275"/>
          <p14:tracePt t="29219" x="4840288" y="5710238"/>
          <p14:tracePt t="29229" x="4848225" y="5765800"/>
          <p14:tracePt t="29235" x="4856163" y="5805488"/>
          <p14:tracePt t="29241" x="4856163" y="5853113"/>
          <p14:tracePt t="29248" x="4856163" y="5892800"/>
          <p14:tracePt t="29255" x="4856163" y="5916613"/>
          <p14:tracePt t="29262" x="4856163" y="5932488"/>
          <p14:tracePt t="29271" x="4856163" y="5956300"/>
          <p14:tracePt t="29284" x="4856163" y="5972175"/>
          <p14:tracePt t="29293" x="4856163" y="5980113"/>
          <p14:tracePt t="29301" x="4856163" y="6005513"/>
          <p14:tracePt t="29309" x="4856163" y="6021388"/>
          <p14:tracePt t="29316" x="4856163" y="6037263"/>
          <p14:tracePt t="29325" x="4856163" y="6053138"/>
          <p14:tracePt t="29333" x="4864100" y="6076950"/>
          <p14:tracePt t="29341" x="4872038" y="6092825"/>
          <p14:tracePt t="29348" x="4879975" y="6108700"/>
          <p14:tracePt t="29357" x="4879975" y="6132513"/>
          <p14:tracePt t="29365" x="4879975" y="6148388"/>
          <p14:tracePt t="29372" x="4887913" y="6164263"/>
          <p14:tracePt t="29381" x="4895850" y="6180138"/>
          <p14:tracePt t="29388" x="4903788" y="6196013"/>
          <p14:tracePt t="29396" x="4911725" y="6219825"/>
          <p14:tracePt t="29405" x="4935538" y="6243638"/>
          <p14:tracePt t="29413" x="4959350" y="6275388"/>
          <p14:tracePt t="29422" x="4999038" y="6283325"/>
          <p14:tracePt t="29429" x="5046663" y="6315075"/>
          <p14:tracePt t="29436" x="5080000" y="6323013"/>
          <p14:tracePt t="29445" x="5127625" y="6338888"/>
          <p14:tracePt t="29453" x="5175250" y="6356350"/>
          <p14:tracePt t="29461" x="5214938" y="6372225"/>
          <p14:tracePt t="29470" x="5270500" y="6380163"/>
          <p14:tracePt t="29477" x="5334000" y="6388100"/>
          <p14:tracePt t="29485" x="5407025" y="6396038"/>
          <p14:tracePt t="29493" x="5478463" y="6396038"/>
          <p14:tracePt t="29500" x="5581650" y="6396038"/>
          <p14:tracePt t="29508" x="5668963" y="6396038"/>
          <p14:tracePt t="29517" x="5757863" y="6388100"/>
          <p14:tracePt t="29525" x="5829300" y="6388100"/>
          <p14:tracePt t="29533" x="5900738" y="6380163"/>
          <p14:tracePt t="29541" x="5972175" y="6372225"/>
          <p14:tracePt t="29549" x="6035675" y="6364288"/>
          <p14:tracePt t="29557" x="6091238" y="6356350"/>
          <p14:tracePt t="29564" x="6156325" y="6356350"/>
          <p14:tracePt t="29573" x="6196013" y="6348413"/>
          <p14:tracePt t="29581" x="6283325" y="6348413"/>
          <p14:tracePt t="29588" x="6386513" y="6348413"/>
          <p14:tracePt t="29597" x="6491288" y="6348413"/>
          <p14:tracePt t="29606" x="6689725" y="6348413"/>
          <p14:tracePt t="29612" x="6826250" y="6356350"/>
          <p14:tracePt t="29621" x="7048500" y="6372225"/>
          <p14:tracePt t="29629" x="7200900" y="6372225"/>
          <p14:tracePt t="29636" x="7264400" y="6372225"/>
          <p14:tracePt t="29645" x="7383463" y="6372225"/>
          <p14:tracePt t="29653" x="7559675" y="6372225"/>
          <p14:tracePt t="29661" x="7670800" y="6372225"/>
          <p14:tracePt t="29668" x="7758113" y="6372225"/>
          <p14:tracePt t="29677" x="7934325" y="6372225"/>
          <p14:tracePt t="29685" x="8061325" y="6372225"/>
          <p14:tracePt t="29692" x="8237538" y="6372225"/>
          <p14:tracePt t="29701" x="8412163" y="6372225"/>
          <p14:tracePt t="29709" x="8778875" y="6372225"/>
          <p14:tracePt t="29717" x="8931275" y="6372225"/>
          <p14:tracePt t="29725" x="9105900" y="6372225"/>
          <p14:tracePt t="29733" x="9282113" y="6372225"/>
          <p14:tracePt t="29741" x="9440863" y="6372225"/>
          <p14:tracePt t="29748" x="9520238" y="6356350"/>
          <p14:tracePt t="29757" x="9632950" y="6338888"/>
          <p14:tracePt t="29766" x="9783763" y="6323013"/>
          <p14:tracePt t="29772" x="9879013" y="6315075"/>
          <p14:tracePt t="29781" x="9975850" y="6307138"/>
          <p14:tracePt t="29789" x="10071100" y="6307138"/>
          <p14:tracePt t="29797" x="10158413" y="6299200"/>
          <p14:tracePt t="29804" x="10253663" y="6299200"/>
          <p14:tracePt t="29813" x="10334625" y="6299200"/>
          <p14:tracePt t="29821" x="10398125" y="6299200"/>
          <p14:tracePt t="29828" x="10477500" y="6299200"/>
          <p14:tracePt t="29836" x="10509250" y="6299200"/>
          <p14:tracePt t="29845" x="10548938" y="6299200"/>
          <p14:tracePt t="29853" x="10596563" y="6299200"/>
          <p14:tracePt t="29860" x="10637838" y="6299200"/>
          <p14:tracePt t="29869" x="10661650" y="6299200"/>
          <p14:tracePt t="29877" x="10685463" y="6299200"/>
          <p14:tracePt t="29884" x="10717213" y="6299200"/>
          <p14:tracePt t="29893" x="10748963" y="6299200"/>
          <p14:tracePt t="29900" x="10780713" y="6299200"/>
          <p14:tracePt t="29909" x="10828338" y="6291263"/>
          <p14:tracePt t="29917" x="10868025" y="6291263"/>
          <p14:tracePt t="29924" x="10891838" y="6291263"/>
          <p14:tracePt t="29932" x="10931525" y="6291263"/>
          <p14:tracePt t="29941" x="10947400" y="6291263"/>
          <p14:tracePt t="29949" x="10963275" y="6291263"/>
          <p14:tracePt t="29956" x="10980738" y="6291263"/>
          <p14:tracePt t="29965" x="10996613" y="6291263"/>
          <p14:tracePt t="29973" x="11028363" y="6291263"/>
          <p14:tracePt t="29981" x="11052175" y="6291263"/>
          <p14:tracePt t="29989" x="11068050" y="6291263"/>
          <p14:tracePt t="29997" x="11083925" y="6283325"/>
          <p14:tracePt t="30006" x="11107738" y="6283325"/>
          <p14:tracePt t="30015" x="11123613" y="6275388"/>
          <p14:tracePt t="30022" x="11147425" y="6275388"/>
          <p14:tracePt t="30030" x="11171238" y="6275388"/>
          <p14:tracePt t="30038" x="11195050" y="6267450"/>
          <p14:tracePt t="30046" x="11210925" y="6259513"/>
          <p14:tracePt t="30054" x="11218863" y="6251575"/>
          <p14:tracePt t="30061" x="11242675" y="6243638"/>
          <p14:tracePt t="30070" x="11242675" y="6235700"/>
          <p14:tracePt t="30077" x="11258550" y="6219825"/>
          <p14:tracePt t="30085" x="11274425" y="6180138"/>
          <p14:tracePt t="30094" x="11282363" y="6132513"/>
          <p14:tracePt t="30102" x="11298238" y="6100763"/>
          <p14:tracePt t="30110" x="11298238" y="6045200"/>
          <p14:tracePt t="30118" x="11298238" y="6005513"/>
          <p14:tracePt t="30125" x="11298238" y="5956300"/>
          <p14:tracePt t="30134" x="11298238" y="5940425"/>
          <p14:tracePt t="30143" x="11298238" y="5932488"/>
          <p14:tracePt t="30150" x="11298238" y="5924550"/>
          <p14:tracePt t="30158" x="11298238" y="5908675"/>
          <p14:tracePt t="30165" x="11290300" y="5908675"/>
          <p14:tracePt t="30174" x="11290300" y="5900738"/>
          <p14:tracePt t="30182" x="11290300" y="5892800"/>
          <p14:tracePt t="30190" x="11290300" y="5876925"/>
          <p14:tracePt t="30198" x="11266488" y="5853113"/>
          <p14:tracePt t="30208" x="11258550" y="5829300"/>
          <p14:tracePt t="30215" x="11250613" y="5805488"/>
          <p14:tracePt t="30223" x="11226800" y="5765800"/>
          <p14:tracePt t="30234" x="11202988" y="5726113"/>
          <p14:tracePt t="30243" x="11171238" y="5694363"/>
          <p14:tracePt t="30245" x="11155363" y="5678488"/>
          <p14:tracePt t="30254" x="11139488" y="5670550"/>
          <p14:tracePt t="30262" x="11131550" y="5653088"/>
          <p14:tracePt t="30316" x="11115675" y="5653088"/>
          <p14:tracePt t="30325" x="11107738" y="5645150"/>
          <p14:tracePt t="30333" x="11091863" y="5637213"/>
          <p14:tracePt t="30342" x="11075988" y="5637213"/>
          <p14:tracePt t="30348" x="11060113" y="5629275"/>
          <p14:tracePt t="30357" x="11044238" y="5613400"/>
          <p14:tracePt t="30365" x="11020425" y="5605463"/>
          <p14:tracePt t="30373" x="10996613" y="5597525"/>
          <p14:tracePt t="30381" x="10971213" y="5581650"/>
          <p14:tracePt t="30389" x="10939463" y="5565775"/>
          <p14:tracePt t="30397" x="10899775" y="5541963"/>
          <p14:tracePt t="30405" x="10860088" y="5518150"/>
          <p14:tracePt t="30413" x="10812463" y="5502275"/>
          <p14:tracePt t="30420" x="10756900" y="5478463"/>
          <p14:tracePt t="30429" x="10709275" y="5462588"/>
          <p14:tracePt t="30438" x="10653713" y="5438775"/>
          <p14:tracePt t="30444" x="10588625" y="5422900"/>
          <p14:tracePt t="30454" x="10533063" y="5407025"/>
          <p14:tracePt t="30462" x="10477500" y="5383213"/>
          <p14:tracePt t="30469" x="10398125" y="5367338"/>
          <p14:tracePt t="30478" x="10334625" y="5351463"/>
          <p14:tracePt t="30484" x="10287000" y="5343525"/>
          <p14:tracePt t="30493" x="10237788" y="5327650"/>
          <p14:tracePt t="30501" x="10198100" y="5327650"/>
          <p14:tracePt t="30509" x="10158413" y="5327650"/>
          <p14:tracePt t="30516" x="10079038" y="5310188"/>
          <p14:tracePt t="30525" x="10007600" y="5302250"/>
          <p14:tracePt t="30534" x="9871075" y="5294313"/>
          <p14:tracePt t="30541" x="9688513" y="5278438"/>
          <p14:tracePt t="30549" x="9520238" y="5278438"/>
          <p14:tracePt t="30556" x="9345613" y="5278438"/>
          <p14:tracePt t="30565" x="9185275" y="5278438"/>
          <p14:tracePt t="30573" x="9010650" y="5286375"/>
          <p14:tracePt t="30581" x="8915400" y="5286375"/>
          <p14:tracePt t="30589" x="8778875" y="5302250"/>
          <p14:tracePt t="30596" x="8675688" y="5310188"/>
          <p14:tracePt t="30605" x="8540750" y="5335588"/>
          <p14:tracePt t="30613" x="8443913" y="5343525"/>
          <p14:tracePt t="30620" x="8348663" y="5351463"/>
          <p14:tracePt t="30629" x="8293100" y="5351463"/>
          <p14:tracePt t="30636" x="8221663" y="5351463"/>
          <p14:tracePt t="30646" x="8124825" y="5351463"/>
          <p14:tracePt t="30652" x="8069263" y="5351463"/>
          <p14:tracePt t="30661" x="7997825" y="5351463"/>
          <p14:tracePt t="30669" x="7910513" y="5351463"/>
          <p14:tracePt t="30677" x="7847013" y="5351463"/>
          <p14:tracePt t="30686" x="7773988" y="5351463"/>
          <p14:tracePt t="30692" x="7694613" y="5351463"/>
          <p14:tracePt t="30701" x="7631113" y="5351463"/>
          <p14:tracePt t="30709" x="7591425" y="5351463"/>
          <p14:tracePt t="30717" x="7559675" y="5351463"/>
          <p14:tracePt t="30726" x="7543800" y="5359400"/>
          <p14:tracePt t="30733" x="7512050" y="5359400"/>
          <p14:tracePt t="30741" x="7470775" y="5359400"/>
          <p14:tracePt t="30750" x="7423150" y="5359400"/>
          <p14:tracePt t="30756" x="7375525" y="5359400"/>
          <p14:tracePt t="30765" x="7312025" y="5351463"/>
          <p14:tracePt t="30773" x="7224713" y="5343525"/>
          <p14:tracePt t="30781" x="7153275" y="5343525"/>
          <p14:tracePt t="30789" x="7080250" y="5343525"/>
          <p14:tracePt t="30797" x="7016750" y="5343525"/>
          <p14:tracePt t="30806" x="6953250" y="5343525"/>
          <p14:tracePt t="30813" x="6889750" y="5343525"/>
          <p14:tracePt t="30822" x="6834188" y="5343525"/>
          <p14:tracePt t="30829" x="6802438" y="5343525"/>
          <p14:tracePt t="30838" x="6745288" y="5343525"/>
          <p14:tracePt t="30845" x="6705600" y="5359400"/>
          <p14:tracePt t="30853" x="6650038" y="5367338"/>
          <p14:tracePt t="30861" x="6602413" y="5375275"/>
          <p14:tracePt t="30869" x="6546850" y="5383213"/>
          <p14:tracePt t="30877" x="6491288" y="5391150"/>
          <p14:tracePt t="30885" x="6426200" y="5399088"/>
          <p14:tracePt t="30892" x="6378575" y="5407025"/>
          <p14:tracePt t="30901" x="6354763" y="5422900"/>
          <p14:tracePt t="30909" x="6315075" y="5422900"/>
          <p14:tracePt t="30917" x="6291263" y="5438775"/>
          <p14:tracePt t="30925" x="6275388" y="5438775"/>
          <p14:tracePt t="30932" x="6251575" y="5438775"/>
          <p14:tracePt t="30942" x="6227763" y="5446713"/>
          <p14:tracePt t="30949" x="6196013" y="5446713"/>
          <p14:tracePt t="30956" x="6164263" y="5446713"/>
          <p14:tracePt t="30965" x="6116638" y="5446713"/>
          <p14:tracePt t="30973" x="6083300" y="5446713"/>
          <p14:tracePt t="30981" x="6027738" y="5446713"/>
          <p14:tracePt t="30989" x="6011863" y="5446713"/>
          <p14:tracePt t="30998" x="5972175" y="5446713"/>
          <p14:tracePt t="31005" x="5916613" y="5446713"/>
          <p14:tracePt t="31013" x="5868988" y="5446713"/>
          <p14:tracePt t="31022" x="5789613" y="5438775"/>
          <p14:tracePt t="31030" x="5740400" y="5430838"/>
          <p14:tracePt t="31038" x="5676900" y="5422900"/>
          <p14:tracePt t="31045" x="5621338" y="5414963"/>
          <p14:tracePt t="31053" x="5589588" y="5399088"/>
          <p14:tracePt t="31062" x="5526088" y="5391150"/>
          <p14:tracePt t="31070" x="5470525" y="5383213"/>
          <p14:tracePt t="31078" x="5407025" y="5375275"/>
          <p14:tracePt t="31085" x="5334000" y="5359400"/>
          <p14:tracePt t="31094" x="5270500" y="5351463"/>
          <p14:tracePt t="31100" x="5167313" y="5327650"/>
          <p14:tracePt t="31110" x="5119688" y="5327650"/>
          <p14:tracePt t="31118" x="5087938" y="5310188"/>
          <p14:tracePt t="31125" x="5064125" y="5310188"/>
          <p14:tracePt t="31134" x="5038725" y="5302250"/>
          <p14:tracePt t="31141" x="5006975" y="5302250"/>
          <p14:tracePt t="31149" x="4967288" y="5294313"/>
          <p14:tracePt t="31158" x="4935538" y="5286375"/>
          <p14:tracePt t="31166" x="4903788" y="5278438"/>
          <p14:tracePt t="31172" x="4879975" y="5278438"/>
          <p14:tracePt t="31182" x="4856163" y="5278438"/>
          <p14:tracePt t="31190" x="4832350" y="5278438"/>
          <p14:tracePt t="31196" x="4816475" y="5278438"/>
          <p14:tracePt t="31206" x="4808538" y="5278438"/>
          <p14:tracePt t="31214" x="4792663" y="5270500"/>
          <p14:tracePt t="31222" x="4784725" y="5270500"/>
          <p14:tracePt t="31232" x="4768850" y="5270500"/>
          <p14:tracePt t="31245" x="4760913" y="5270500"/>
          <p14:tracePt t="31254" x="4752975" y="5270500"/>
          <p14:tracePt t="31270" x="4745038" y="5270500"/>
          <p14:tracePt t="31285" x="4737100" y="5270500"/>
          <p14:tracePt t="31301" x="4729163" y="5270500"/>
          <p14:tracePt t="31382" x="4721225" y="5270500"/>
          <p14:tracePt t="31462" x="4713288" y="5270500"/>
          <p14:tracePt t="31487" x="4705350" y="5278438"/>
          <p14:tracePt t="31493" x="4705350" y="5286375"/>
          <p14:tracePt t="31512" x="4705350" y="5294313"/>
          <p14:tracePt t="31521" x="4705350" y="5302250"/>
          <p14:tracePt t="31526" x="4695825" y="5310188"/>
          <p14:tracePt t="31542" x="4695825" y="5319713"/>
          <p14:tracePt t="31551" x="4687888" y="5327650"/>
          <p14:tracePt t="31558" x="4687888" y="5359400"/>
          <p14:tracePt t="31566" x="4687888" y="5399088"/>
          <p14:tracePt t="31574" x="4687888" y="5430838"/>
          <p14:tracePt t="31582" x="4695825" y="5454650"/>
          <p14:tracePt t="31589" x="4695825" y="5486400"/>
          <p14:tracePt t="31597" x="4695825" y="5510213"/>
          <p14:tracePt t="31604" x="4695825" y="5526088"/>
          <p14:tracePt t="31613" x="4695825" y="5534025"/>
          <p14:tracePt t="31621" x="4695825" y="5549900"/>
          <p14:tracePt t="31628" x="4695825" y="5573713"/>
          <p14:tracePt t="31638" x="4695825" y="5581650"/>
          <p14:tracePt t="31645" x="4695825" y="5605463"/>
          <p14:tracePt t="31653" x="4687888" y="5645150"/>
          <p14:tracePt t="31661" x="4687888" y="5686425"/>
          <p14:tracePt t="31668" x="4687888" y="5718175"/>
          <p14:tracePt t="31677" x="4687888" y="5765800"/>
          <p14:tracePt t="31685" x="4679950" y="5789613"/>
          <p14:tracePt t="31692" x="4679950" y="5813425"/>
          <p14:tracePt t="31701" x="4679950" y="5829300"/>
          <p14:tracePt t="31709" x="4679950" y="5853113"/>
          <p14:tracePt t="31718" x="4679950" y="5861050"/>
          <p14:tracePt t="31725" x="4679950" y="5876925"/>
          <p14:tracePt t="31749" x="4679950" y="5884863"/>
          <p14:tracePt t="31758" x="4672013" y="5900738"/>
          <p14:tracePt t="31764" x="4672013" y="5908675"/>
          <p14:tracePt t="31773" x="4672013" y="5916613"/>
          <p14:tracePt t="31781" x="4672013" y="5924550"/>
          <p14:tracePt t="31789" x="4672013" y="5932488"/>
          <p14:tracePt t="31797" x="4672013" y="5940425"/>
          <p14:tracePt t="31805" x="4672013" y="5948363"/>
          <p14:tracePt t="31975" x="4672013" y="5956300"/>
          <p14:tracePt t="31990" x="4672013" y="5964238"/>
          <p14:tracePt t="32014" x="4672013" y="5972175"/>
          <p14:tracePt t="32110" x="4664075" y="5964238"/>
          <p14:tracePt t="32118" x="4664075" y="5916613"/>
          <p14:tracePt t="32126" x="4664075" y="5861050"/>
          <p14:tracePt t="32134" x="4664075" y="5805488"/>
          <p14:tracePt t="32142" x="4664075" y="5773738"/>
          <p14:tracePt t="32150" x="4664075" y="5749925"/>
          <p14:tracePt t="32157" x="4664075" y="5726113"/>
          <p14:tracePt t="32166" x="4664075" y="5702300"/>
          <p14:tracePt t="32174" x="4664075" y="5694363"/>
          <p14:tracePt t="32182" x="4664075" y="5678488"/>
          <p14:tracePt t="32191" x="4664075" y="5662613"/>
          <p14:tracePt t="32206" x="4664075" y="5653088"/>
          <p14:tracePt t="32215" x="4664075" y="5637213"/>
          <p14:tracePt t="32222" x="4664075" y="5629275"/>
          <p14:tracePt t="32239" x="4687888" y="5565775"/>
          <p14:tracePt t="32248" x="4705350" y="5534025"/>
          <p14:tracePt t="32253" x="4713288" y="5510213"/>
          <p14:tracePt t="32262" x="4721225" y="5478463"/>
          <p14:tracePt t="32269" x="4737100" y="5446713"/>
          <p14:tracePt t="32278" x="4737100" y="5430838"/>
          <p14:tracePt t="32286" x="4745038" y="5407025"/>
          <p14:tracePt t="32292" x="4752975" y="5383213"/>
          <p14:tracePt t="32301" x="4760913" y="5359400"/>
          <p14:tracePt t="32310" x="4776788" y="5335588"/>
          <p14:tracePt t="32317" x="4784725" y="5294313"/>
          <p14:tracePt t="32326" x="4800600" y="5262563"/>
          <p14:tracePt t="32333" x="4816475" y="5207000"/>
          <p14:tracePt t="32341" x="4840288" y="5151438"/>
          <p14:tracePt t="32349" x="4879975" y="5072063"/>
          <p14:tracePt t="32356" x="4903788" y="5008563"/>
          <p14:tracePt t="32365" x="4927600" y="4927600"/>
          <p14:tracePt t="32373" x="4951413" y="4872038"/>
          <p14:tracePt t="32381" x="4975225" y="4832350"/>
          <p14:tracePt t="32389" x="4991100" y="4776788"/>
          <p14:tracePt t="32396" x="5022850" y="4737100"/>
          <p14:tracePt t="32405" x="5046663" y="4713288"/>
          <p14:tracePt t="32413" x="5080000" y="4665663"/>
          <p14:tracePt t="32421" x="5111750" y="4616450"/>
          <p14:tracePt t="32428" x="5143500" y="4552950"/>
          <p14:tracePt t="32437" x="5191125" y="4497388"/>
          <p14:tracePt t="32444" x="5230813" y="4433888"/>
          <p14:tracePt t="32453" x="5270500" y="4370388"/>
          <p14:tracePt t="32460" x="5302250" y="4330700"/>
          <p14:tracePt t="32469" x="5334000" y="4298950"/>
          <p14:tracePt t="32477" x="5373688" y="4257675"/>
          <p14:tracePt t="32486" x="5422900" y="4217988"/>
          <p14:tracePt t="32494" x="5470525" y="4170363"/>
          <p14:tracePt t="32501" x="5526088" y="4146550"/>
          <p14:tracePt t="32510" x="5589588" y="4114800"/>
          <p14:tracePt t="32518" x="5637213" y="4083050"/>
          <p14:tracePt t="32525" x="5668963" y="4067175"/>
          <p14:tracePt t="32534" x="5684838" y="4051300"/>
          <p14:tracePt t="32542" x="5692775" y="4043363"/>
          <p14:tracePt t="32549" x="5700713" y="4027488"/>
          <p14:tracePt t="32558" x="5724525" y="4027488"/>
          <p14:tracePt t="32574" x="5732463" y="4019550"/>
          <p14:tracePt t="32581" x="5757863" y="4011613"/>
          <p14:tracePt t="32589" x="5773738" y="4011613"/>
          <p14:tracePt t="32598" x="5789613" y="4003675"/>
          <p14:tracePt t="32606" x="5805488" y="4003675"/>
          <p14:tracePt t="32614" x="5821363" y="4003675"/>
          <p14:tracePt t="32623" x="5837238" y="3995738"/>
          <p14:tracePt t="32638" x="5845175" y="3995738"/>
          <p14:tracePt t="32862" x="5829300" y="3987800"/>
          <p14:tracePt t="32871" x="5805488" y="3979863"/>
          <p14:tracePt t="32880" x="5773738" y="3971925"/>
          <p14:tracePt t="32886" x="5740400" y="3956050"/>
          <p14:tracePt t="32895" x="5700713" y="3948113"/>
          <p14:tracePt t="32902" x="5676900" y="3922713"/>
          <p14:tracePt t="32911" x="5653088" y="3906838"/>
          <p14:tracePt t="32919" x="5621338" y="3875088"/>
          <p14:tracePt t="32927" x="5605463" y="3859213"/>
          <p14:tracePt t="32934" x="5565775" y="3819525"/>
          <p14:tracePt t="32942" x="5534025" y="3787775"/>
          <p14:tracePt t="32950" x="5526088" y="3771900"/>
          <p14:tracePt t="32958" x="5502275" y="3748088"/>
          <p14:tracePt t="32966" x="5478463" y="3716338"/>
          <p14:tracePt t="32973" x="5462588" y="3676650"/>
          <p14:tracePt t="32981" x="5430838" y="3629025"/>
          <p14:tracePt t="32989" x="5397500" y="3605213"/>
          <p14:tracePt t="32997" x="5381625" y="3587750"/>
          <p14:tracePt t="33005" x="5365750" y="3563938"/>
          <p14:tracePt t="33012" x="5357813" y="3556000"/>
          <p14:tracePt t="33021" x="5357813" y="3548063"/>
          <p14:tracePt t="33054" x="5349875" y="3548063"/>
          <p14:tracePt t="33388" x="5349875" y="3516313"/>
          <p14:tracePt t="33398" x="5349875" y="3468688"/>
          <p14:tracePt t="33406" x="5349875" y="3421063"/>
          <p14:tracePt t="33413" x="5349875" y="3365500"/>
          <p14:tracePt t="33421" x="5349875" y="3325813"/>
          <p14:tracePt t="33430" x="5349875" y="3270250"/>
          <p14:tracePt t="33438" x="5365750" y="3213100"/>
          <p14:tracePt t="33446" x="5365750" y="3149600"/>
          <p14:tracePt t="33453" x="5373688" y="3101975"/>
          <p14:tracePt t="33462" x="5373688" y="3062288"/>
          <p14:tracePt t="33469" x="5389563" y="3006725"/>
          <p14:tracePt t="33477" x="5397500" y="2974975"/>
          <p14:tracePt t="33486" x="5407025" y="2927350"/>
          <p14:tracePt t="33492" x="5407025" y="2886075"/>
          <p14:tracePt t="33502" x="5422900" y="2830513"/>
          <p14:tracePt t="33510" x="5438775" y="2782888"/>
          <p14:tracePt t="33518" x="5446713" y="2735263"/>
          <p14:tracePt t="33525" x="5462588" y="2687638"/>
          <p14:tracePt t="33533" x="5470525" y="2655888"/>
          <p14:tracePt t="33541" x="5470525" y="2616200"/>
          <p14:tracePt t="33550" x="5486400" y="2566988"/>
          <p14:tracePt t="33557" x="5486400" y="2543175"/>
          <p14:tracePt t="33565" x="5494338" y="2519363"/>
          <p14:tracePt t="33573" x="5494338" y="2487613"/>
          <p14:tracePt t="33582" x="5502275" y="2447925"/>
          <p14:tracePt t="33590" x="5510213" y="2432050"/>
          <p14:tracePt t="33598" x="5518150" y="2392363"/>
          <p14:tracePt t="33605" x="5526088" y="2352675"/>
          <p14:tracePt t="33614" x="5534025" y="2312988"/>
          <p14:tracePt t="33621" x="5541963" y="2273300"/>
          <p14:tracePt t="33630" x="5549900" y="2241550"/>
          <p14:tracePt t="33638" x="5549900" y="2216150"/>
          <p14:tracePt t="33645" x="5549900" y="2184400"/>
          <p14:tracePt t="33655" x="5549900" y="2160588"/>
          <p14:tracePt t="33662" x="5557838" y="2136775"/>
          <p14:tracePt t="33670" x="5557838" y="2112963"/>
          <p14:tracePt t="33677" x="5557838" y="2089150"/>
          <p14:tracePt t="33686" x="5557838" y="2057400"/>
          <p14:tracePt t="33693" x="5557838" y="2033588"/>
          <p14:tracePt t="33701" x="5557838" y="2009775"/>
          <p14:tracePt t="33709" x="5557838" y="1993900"/>
          <p14:tracePt t="33717" x="5557838" y="1978025"/>
          <p14:tracePt t="33726" x="5557838" y="1954213"/>
          <p14:tracePt t="33732" x="5557838" y="1930400"/>
          <p14:tracePt t="33742" x="5557838" y="1914525"/>
          <p14:tracePt t="33750" x="5541963" y="1873250"/>
          <p14:tracePt t="33758" x="5541963" y="1865313"/>
          <p14:tracePt t="33765" x="5541963" y="1849438"/>
          <p14:tracePt t="33774" x="5534025" y="1833563"/>
          <p14:tracePt t="33781" x="5526088" y="1809750"/>
          <p14:tracePt t="33789" x="5518150" y="1785938"/>
          <p14:tracePt t="33798" x="5518150" y="1770063"/>
          <p14:tracePt t="33805" x="5510213" y="1754188"/>
          <p14:tracePt t="33814" x="5502275" y="1738313"/>
          <p14:tracePt t="33821" x="5494338" y="1722438"/>
          <p14:tracePt t="33829" x="5486400" y="1706563"/>
          <p14:tracePt t="33836" x="5470525" y="1682750"/>
          <p14:tracePt t="33845" x="5462588" y="1666875"/>
          <p14:tracePt t="33852" x="5454650" y="1651000"/>
          <p14:tracePt t="33861" x="5446713" y="1643063"/>
          <p14:tracePt t="33868" x="5438775" y="1635125"/>
          <p14:tracePt t="33884" x="5430838" y="1627188"/>
          <p14:tracePt t="33893" x="5430838" y="1619250"/>
          <p14:tracePt t="33901" x="5422900" y="1619250"/>
          <p14:tracePt t="33917" x="5414963" y="1603375"/>
          <p14:tracePt t="33933" x="5407025" y="1595438"/>
          <p14:tracePt t="33940" x="5397500" y="1595438"/>
          <p14:tracePt t="33949" x="5389563" y="1587500"/>
          <p14:tracePt t="33957" x="5389563" y="1579563"/>
          <p14:tracePt t="33973" x="5381625" y="1571625"/>
          <p14:tracePt t="33981" x="5373688" y="1563688"/>
          <p14:tracePt t="33989" x="5373688" y="1555750"/>
          <p14:tracePt t="33998" x="5365750" y="1555750"/>
          <p14:tracePt t="34013" x="5357813" y="1547813"/>
          <p14:tracePt t="34486" x="5318125" y="1538288"/>
          <p14:tracePt t="34492" x="5310188" y="1530350"/>
          <p14:tracePt t="34502" x="5286375" y="1522413"/>
          <p14:tracePt t="34509" x="5270500" y="1514475"/>
          <p14:tracePt t="34526" x="5262563" y="1506538"/>
          <p14:tracePt t="34541" x="5230813" y="1490663"/>
          <p14:tracePt t="34549" x="5191125" y="1474788"/>
          <p14:tracePt t="34557" x="5151438" y="1450975"/>
          <p14:tracePt t="34565" x="5119688" y="1427163"/>
          <p14:tracePt t="34573" x="5095875" y="1419225"/>
          <p14:tracePt t="34581" x="5095875" y="1411288"/>
          <p14:tracePt t="34646" x="5087938" y="1411288"/>
          <p14:tracePt t="34656" x="5080000" y="1411288"/>
          <p14:tracePt t="34662" x="5080000" y="1403350"/>
          <p14:tracePt t="34671" x="5072063" y="1395413"/>
          <p14:tracePt t="34678" x="5056188" y="1387475"/>
          <p14:tracePt t="34686" x="5046663" y="1379538"/>
          <p14:tracePt t="34694" x="5030788" y="1371600"/>
          <p14:tracePt t="34766" x="5022850" y="1371600"/>
          <p14:tracePt t="34774" x="5022850" y="1363663"/>
          <p14:tracePt t="34783" x="5014913" y="1355725"/>
          <p14:tracePt t="34789" x="4991100" y="1347788"/>
          <p14:tracePt t="34800" x="4975225" y="1331913"/>
          <p14:tracePt t="34806" x="4959350" y="1308100"/>
          <p14:tracePt t="34815" x="4935538" y="1292225"/>
          <p14:tracePt t="34821" x="4919663" y="1284288"/>
          <p14:tracePt t="34831" x="4911725" y="1260475"/>
          <p14:tracePt t="34838" x="4895850" y="1252538"/>
          <p14:tracePt t="34846" x="4895850" y="1236663"/>
          <p14:tracePt t="34852" x="4887913" y="1220788"/>
          <p14:tracePt t="34861" x="4887913" y="1204913"/>
          <p14:tracePt t="34869" x="4879975" y="1179513"/>
          <p14:tracePt t="34878" x="4872038" y="1155700"/>
          <p14:tracePt t="34884" x="4872038" y="1108075"/>
          <p14:tracePt t="34894" x="4864100" y="1084263"/>
          <p14:tracePt t="34901" x="4864100" y="1052513"/>
          <p14:tracePt t="34908" x="4864100" y="1028700"/>
          <p14:tracePt t="34917" x="4864100" y="1004888"/>
          <p14:tracePt t="34925" x="4856163" y="981075"/>
          <p14:tracePt t="34933" x="4856163" y="957263"/>
          <p14:tracePt t="34941" x="4856163" y="941388"/>
          <p14:tracePt t="34949" x="4848225" y="933450"/>
          <p14:tracePt t="34966" x="4848225" y="925513"/>
          <p14:tracePt t="35102" x="4848225" y="941388"/>
          <p14:tracePt t="35110" x="4856163" y="941388"/>
          <p14:tracePt t="35118" x="4864100" y="957263"/>
          <p14:tracePt t="35128" x="4864100" y="965200"/>
          <p14:tracePt t="35144" x="4864100" y="973138"/>
          <p14:tracePt t="35150" x="4864100" y="981075"/>
          <p14:tracePt t="35159" x="4864100" y="989013"/>
          <p14:tracePt t="35166" x="4856163" y="1004888"/>
          <p14:tracePt t="35174" x="4856163" y="1012825"/>
          <p14:tracePt t="35183" x="4856163" y="1020763"/>
          <p14:tracePt t="35190" x="4856163" y="1028700"/>
          <p14:tracePt t="35270" x="4848225" y="1028700"/>
          <p14:tracePt t="35286" x="4832350" y="1028700"/>
          <p14:tracePt t="35310" x="4824413" y="1028700"/>
          <p14:tracePt t="35334" x="4816475" y="1028700"/>
          <p14:tracePt t="35350" x="4808538" y="1028700"/>
          <p14:tracePt t="35359" x="4800600" y="1028700"/>
          <p14:tracePt t="35367" x="4792663" y="1028700"/>
          <p14:tracePt t="35382" x="4784725" y="1020763"/>
          <p14:tracePt t="35390" x="4776788" y="1020763"/>
          <p14:tracePt t="35405" x="4768850" y="1020763"/>
          <p14:tracePt t="35462" x="4760913" y="1020763"/>
          <p14:tracePt t="35477" x="4752975" y="1020763"/>
          <p14:tracePt t="35484" x="4745038" y="1020763"/>
          <p14:tracePt t="35493" x="4745038" y="1036638"/>
          <p14:tracePt t="35501" x="4745038" y="1060450"/>
          <p14:tracePt t="35509" x="4745038" y="1100138"/>
          <p14:tracePt t="35516" x="4745038" y="1123950"/>
          <p14:tracePt t="35525" x="4745038" y="1155700"/>
          <p14:tracePt t="35534" x="4745038" y="1179513"/>
          <p14:tracePt t="35540" x="4737100" y="1204913"/>
          <p14:tracePt t="35549" x="4737100" y="1220788"/>
          <p14:tracePt t="35557" x="4737100" y="1236663"/>
          <p14:tracePt t="35564" x="4737100" y="1252538"/>
          <p14:tracePt t="35583" x="4745038" y="1276350"/>
          <p14:tracePt t="35589" x="4768850" y="1308100"/>
          <p14:tracePt t="35598" x="4816475" y="1363663"/>
          <p14:tracePt t="35605" x="4864100" y="1427163"/>
          <p14:tracePt t="35614" x="4927600" y="1474788"/>
          <p14:tracePt t="35621" x="4951413" y="1498600"/>
          <p14:tracePt t="35629" x="4991100" y="1538288"/>
          <p14:tracePt t="35637" x="5038725" y="1571625"/>
          <p14:tracePt t="35645" x="5080000" y="1595438"/>
          <p14:tracePt t="35653" x="5119688" y="1611313"/>
          <p14:tracePt t="35660" x="5159375" y="1635125"/>
          <p14:tracePt t="35669" x="5191125" y="1643063"/>
          <p14:tracePt t="35678" x="5230813" y="1658938"/>
          <p14:tracePt t="35685" x="5270500" y="1666875"/>
          <p14:tracePt t="35693" x="5334000" y="1674813"/>
          <p14:tracePt t="35701" x="5389563" y="1690688"/>
          <p14:tracePt t="35709" x="5470525" y="1690688"/>
          <p14:tracePt t="35717" x="5629275" y="1722438"/>
          <p14:tracePt t="35726" x="5773738" y="1738313"/>
          <p14:tracePt t="35733" x="5948363" y="1754188"/>
          <p14:tracePt t="35742" x="6035675" y="1762125"/>
          <p14:tracePt t="35749" x="6140450" y="1770063"/>
          <p14:tracePt t="35757" x="6259513" y="1770063"/>
          <p14:tracePt t="35766" x="6330950" y="1770063"/>
          <p14:tracePt t="35773" x="6386513" y="1762125"/>
          <p14:tracePt t="35781" x="6451600" y="1754188"/>
          <p14:tracePt t="35789" x="6483350" y="1738313"/>
          <p14:tracePt t="35798" x="6499225" y="1738313"/>
          <p14:tracePt t="35806" x="6530975" y="1738313"/>
          <p14:tracePt t="35813" x="6578600" y="1730375"/>
          <p14:tracePt t="35821" x="6642100" y="1730375"/>
          <p14:tracePt t="35829" x="6673850" y="1722438"/>
          <p14:tracePt t="35837" x="6729413" y="1722438"/>
          <p14:tracePt t="35845" x="6769100" y="1714500"/>
          <p14:tracePt t="35852" x="6802438" y="1706563"/>
          <p14:tracePt t="35862" x="6834188" y="1698625"/>
          <p14:tracePt t="35869" x="6850063" y="1698625"/>
          <p14:tracePt t="35877" x="6873875" y="1682750"/>
          <p14:tracePt t="35885" x="6897688" y="1674813"/>
          <p14:tracePt t="35893" x="6913563" y="1666875"/>
          <p14:tracePt t="35901" x="6929438" y="1658938"/>
          <p14:tracePt t="35909" x="6945313" y="1651000"/>
          <p14:tracePt t="35917" x="6969125" y="1627188"/>
          <p14:tracePt t="35925" x="7016750" y="1579563"/>
          <p14:tracePt t="35933" x="7064375" y="1547813"/>
          <p14:tracePt t="35941" x="7096125" y="1498600"/>
          <p14:tracePt t="35948" x="7127875" y="1458913"/>
          <p14:tracePt t="35957" x="7161213" y="1419225"/>
          <p14:tracePt t="35966" x="7185025" y="1371600"/>
          <p14:tracePt t="35973" x="7208838" y="1339850"/>
          <p14:tracePt t="35981" x="7216775" y="1292225"/>
          <p14:tracePt t="35989" x="7232650" y="1260475"/>
          <p14:tracePt t="35998" x="7232650" y="1212850"/>
          <p14:tracePt t="36006" x="7232650" y="1179513"/>
          <p14:tracePt t="36015" x="7232650" y="1131888"/>
          <p14:tracePt t="36022" x="7232650" y="1100138"/>
          <p14:tracePt t="36031" x="7232650" y="1044575"/>
          <p14:tracePt t="36038" x="7224713" y="1036638"/>
          <p14:tracePt t="36046" x="7200900" y="996950"/>
          <p14:tracePt t="36054" x="7177088" y="965200"/>
          <p14:tracePt t="36061" x="7145338" y="925513"/>
          <p14:tracePt t="36071" x="7088188" y="893763"/>
          <p14:tracePt t="36078" x="7016750" y="862013"/>
          <p14:tracePt t="36085" x="6937375" y="820738"/>
          <p14:tracePt t="36094" x="6865938" y="788988"/>
          <p14:tracePt t="36103" x="6802438" y="773113"/>
          <p14:tracePt t="36110" x="6753225" y="765175"/>
          <p14:tracePt t="36117" x="6705600" y="749300"/>
          <p14:tracePt t="36126" x="6657975" y="741363"/>
          <p14:tracePt t="36134" x="6594475" y="741363"/>
          <p14:tracePt t="36142" x="6507163" y="725488"/>
          <p14:tracePt t="36150" x="6315075" y="717550"/>
          <p14:tracePt t="36157" x="6116638" y="701675"/>
          <p14:tracePt t="36166" x="5932488" y="677863"/>
          <p14:tracePt t="36175" x="5757863" y="677863"/>
          <p14:tracePt t="36182" x="5430838" y="677863"/>
          <p14:tracePt t="36190" x="5326063" y="677863"/>
          <p14:tracePt t="36199" x="5199063" y="677863"/>
          <p14:tracePt t="36206" x="4975225" y="677863"/>
          <p14:tracePt t="36215" x="4911725" y="677863"/>
          <p14:tracePt t="36222" x="4864100" y="677863"/>
          <p14:tracePt t="36232" x="4824413" y="685800"/>
          <p14:tracePt t="36239" x="4800600" y="693738"/>
          <p14:tracePt t="36246" x="4768850" y="693738"/>
          <p14:tracePt t="36255" x="4721225" y="701675"/>
          <p14:tracePt t="36261" x="4672013" y="701675"/>
          <p14:tracePt t="36270" x="4592638" y="709613"/>
          <p14:tracePt t="36278" x="4529138" y="725488"/>
          <p14:tracePt t="36286" x="4449763" y="733425"/>
          <p14:tracePt t="36295" x="4378325" y="749300"/>
          <p14:tracePt t="36302" x="4313238" y="765175"/>
          <p14:tracePt t="36310" x="4241800" y="788988"/>
          <p14:tracePt t="36318" x="4210050" y="804863"/>
          <p14:tracePt t="36326" x="4170363" y="836613"/>
          <p14:tracePt t="36334" x="4154488" y="852488"/>
          <p14:tracePt t="36342" x="4130675" y="869950"/>
          <p14:tracePt t="36350" x="4106863" y="893763"/>
          <p14:tracePt t="36358" x="4075113" y="925513"/>
          <p14:tracePt t="36366" x="4059238" y="957263"/>
          <p14:tracePt t="36374" x="4027488" y="981075"/>
          <p14:tracePt t="36382" x="4002088" y="1012825"/>
          <p14:tracePt t="36390" x="3978275" y="1044575"/>
          <p14:tracePt t="36398" x="3970338" y="1084263"/>
          <p14:tracePt t="36406" x="3946525" y="1100138"/>
          <p14:tracePt t="36415" x="3946525" y="1131888"/>
          <p14:tracePt t="36422" x="3930650" y="1179513"/>
          <p14:tracePt t="36431" x="3930650" y="1220788"/>
          <p14:tracePt t="36438" x="3930650" y="1276350"/>
          <p14:tracePt t="36446" x="3954463" y="1347788"/>
          <p14:tracePt t="36455" x="4002088" y="1419225"/>
          <p14:tracePt t="36462" x="4035425" y="1482725"/>
          <p14:tracePt t="36470" x="4090988" y="1547813"/>
          <p14:tracePt t="36478" x="4138613" y="1611313"/>
          <p14:tracePt t="36487" x="4170363" y="1651000"/>
          <p14:tracePt t="36494" x="4178300" y="1666875"/>
          <p14:tracePt t="36502" x="4186238" y="1674813"/>
          <p14:tracePt t="36510" x="4194175" y="1690688"/>
          <p14:tracePt t="36526" x="4194175" y="1698625"/>
          <p14:tracePt t="36534" x="4210050" y="1706563"/>
          <p14:tracePt t="36541" x="4225925" y="1722438"/>
          <p14:tracePt t="36550" x="4257675" y="1754188"/>
          <p14:tracePt t="36558" x="4289425" y="1793875"/>
          <p14:tracePt t="36566" x="4352925" y="1825625"/>
          <p14:tracePt t="36573" x="4402138" y="1857375"/>
          <p14:tracePt t="36584" x="4441825" y="1873250"/>
          <p14:tracePt t="36589" x="4473575" y="1890713"/>
          <p14:tracePt t="36599" x="4521200" y="1898650"/>
          <p14:tracePt t="36606" x="4545013" y="1914525"/>
          <p14:tracePt t="36614" x="4568825" y="1930400"/>
          <p14:tracePt t="36622" x="4584700" y="1930400"/>
          <p14:tracePt t="36630" x="4600575" y="1930400"/>
          <p14:tracePt t="36637" x="4624388" y="1930400"/>
          <p14:tracePt t="36646" x="4656138" y="1930400"/>
          <p14:tracePt t="36654" x="4721225" y="1930400"/>
          <p14:tracePt t="36662" x="4800600" y="1938338"/>
          <p14:tracePt t="36670" x="4856163" y="1962150"/>
          <p14:tracePt t="36678" x="4959350" y="1962150"/>
          <p14:tracePt t="36687" x="5072063" y="1970088"/>
          <p14:tracePt t="36694" x="5151438" y="1970088"/>
          <p14:tracePt t="36701" x="5238750" y="1970088"/>
          <p14:tracePt t="36711" x="5294313" y="1978025"/>
          <p14:tracePt t="36718" x="5341938" y="1978025"/>
          <p14:tracePt t="36726" x="5381625" y="1978025"/>
          <p14:tracePt t="36734" x="5430838" y="1978025"/>
          <p14:tracePt t="36742" x="5494338" y="1978025"/>
          <p14:tracePt t="36750" x="5581650" y="1978025"/>
          <p14:tracePt t="36758" x="5676900" y="1978025"/>
          <p14:tracePt t="36766" x="5845175" y="2001838"/>
          <p14:tracePt t="36774" x="5956300" y="2001838"/>
          <p14:tracePt t="36782" x="6035675" y="2001838"/>
          <p14:tracePt t="36790" x="6124575" y="2001838"/>
          <p14:tracePt t="36798" x="6235700" y="1993900"/>
          <p14:tracePt t="36806" x="6299200" y="1993900"/>
          <p14:tracePt t="36814" x="6370638" y="1993900"/>
          <p14:tracePt t="36821" x="6434138" y="1993900"/>
          <p14:tracePt t="36830" x="6459538" y="1993900"/>
          <p14:tracePt t="36838" x="6515100" y="1993900"/>
          <p14:tracePt t="36846" x="6594475" y="1993900"/>
          <p14:tracePt t="36855" x="6697663" y="1993900"/>
          <p14:tracePt t="36862" x="6794500" y="1993900"/>
          <p14:tracePt t="36870" x="6889750" y="1993900"/>
          <p14:tracePt t="36878" x="6953250" y="1993900"/>
          <p14:tracePt t="36886" x="7048500" y="1978025"/>
          <p14:tracePt t="36895" x="7145338" y="1954213"/>
          <p14:tracePt t="36902" x="7192963" y="1938338"/>
          <p14:tracePt t="36910" x="7208838" y="1930400"/>
          <p14:tracePt t="36918" x="7224713" y="1914525"/>
          <p14:tracePt t="36925" x="7248525" y="1906588"/>
          <p14:tracePt t="36934" x="7256463" y="1890713"/>
          <p14:tracePt t="36942" x="7264400" y="1881188"/>
          <p14:tracePt t="36950" x="7288213" y="1865313"/>
          <p14:tracePt t="36958" x="7312025" y="1849438"/>
          <p14:tracePt t="36966" x="7335838" y="1833563"/>
          <p14:tracePt t="36974" x="7375525" y="1801813"/>
          <p14:tracePt t="36982" x="7399338" y="1778000"/>
          <p14:tracePt t="36990" x="7415213" y="1746250"/>
          <p14:tracePt t="36999" x="7439025" y="1722438"/>
          <p14:tracePt t="37005" x="7446963" y="1698625"/>
          <p14:tracePt t="37014" x="7462838" y="1658938"/>
          <p14:tracePt t="37022" x="7462838" y="1635125"/>
          <p14:tracePt t="37030" x="7462838" y="1603375"/>
          <p14:tracePt t="37037" x="7462838" y="1555750"/>
          <p14:tracePt t="37046" x="7462838" y="1530350"/>
          <p14:tracePt t="37054" x="7462838" y="1514475"/>
          <p14:tracePt t="37062" x="7462838" y="1490663"/>
          <p14:tracePt t="37070" x="7462838" y="1458913"/>
          <p14:tracePt t="37078" x="7462838" y="1435100"/>
          <p14:tracePt t="37086" x="7462838" y="1403350"/>
          <p14:tracePt t="37094" x="7462838" y="1379538"/>
          <p14:tracePt t="37102" x="7454900" y="1331913"/>
          <p14:tracePt t="37110" x="7439025" y="1292225"/>
          <p14:tracePt t="37119" x="7407275" y="1260475"/>
          <p14:tracePt t="37126" x="7383463" y="1220788"/>
          <p14:tracePt t="37134" x="7375525" y="1195388"/>
          <p14:tracePt t="37141" x="7367588" y="1179513"/>
          <p14:tracePt t="37150" x="7359650" y="1163638"/>
          <p14:tracePt t="37159" x="7359650" y="1155700"/>
          <p14:tracePt t="37166" x="7359650" y="1139825"/>
          <p14:tracePt t="37174" x="7351713" y="1123950"/>
          <p14:tracePt t="37182" x="7343775" y="1123950"/>
          <p14:tracePt t="37190" x="7343775" y="1108075"/>
          <p14:tracePt t="37206" x="7327900" y="1100138"/>
          <p14:tracePt t="37215" x="7319963" y="1076325"/>
          <p14:tracePt t="37222" x="7288213" y="1060450"/>
          <p14:tracePt t="37232" x="7248525" y="1036638"/>
          <p14:tracePt t="37239" x="7192963" y="1004888"/>
          <p14:tracePt t="37246" x="7135813" y="981075"/>
          <p14:tracePt t="37255" x="7072313" y="957263"/>
          <p14:tracePt t="37262" x="7008813" y="933450"/>
          <p14:tracePt t="37270" x="6921500" y="901700"/>
          <p14:tracePt t="37277" x="6865938" y="877888"/>
          <p14:tracePt t="37286" x="6810375" y="862013"/>
          <p14:tracePt t="37294" x="6761163" y="844550"/>
          <p14:tracePt t="37302" x="6705600" y="828675"/>
          <p14:tracePt t="37310" x="6626225" y="804863"/>
          <p14:tracePt t="37318" x="6554788" y="781050"/>
          <p14:tracePt t="37326" x="6459538" y="749300"/>
          <p14:tracePt t="37334" x="6354763" y="725488"/>
          <p14:tracePt t="37342" x="6235700" y="685800"/>
          <p14:tracePt t="37350" x="6140450" y="669925"/>
          <p14:tracePt t="37358" x="6067425" y="654050"/>
          <p14:tracePt t="37366" x="6043613" y="646113"/>
          <p14:tracePt t="37414" x="6027738" y="646113"/>
          <p14:tracePt t="37422" x="5988050" y="638175"/>
          <p14:tracePt t="37430" x="5956300" y="638175"/>
          <p14:tracePt t="37438" x="5908675" y="622300"/>
          <p14:tracePt t="37446" x="5876925" y="622300"/>
          <p14:tracePt t="37453" x="5845175" y="622300"/>
          <p14:tracePt t="37462" x="5821363" y="614363"/>
          <p14:tracePt t="37470" x="5805488" y="614363"/>
          <p14:tracePt t="37478" x="5781675" y="606425"/>
          <p14:tracePt t="37486" x="5749925" y="590550"/>
          <p14:tracePt t="37494" x="5732463" y="590550"/>
          <p14:tracePt t="37502" x="5708650" y="590550"/>
          <p14:tracePt t="37510" x="5668963" y="590550"/>
          <p14:tracePt t="37518" x="5637213" y="590550"/>
          <p14:tracePt t="37526" x="5589588" y="590550"/>
          <p14:tracePt t="37534" x="5549900" y="590550"/>
          <p14:tracePt t="37542" x="5502275" y="582613"/>
          <p14:tracePt t="37550" x="5462588" y="582613"/>
          <p14:tracePt t="37558" x="5414963" y="582613"/>
          <p14:tracePt t="37566" x="5365750" y="582613"/>
          <p14:tracePt t="37574" x="5310188" y="582613"/>
          <p14:tracePt t="37583" x="5262563" y="574675"/>
          <p14:tracePt t="37589" x="5207000" y="574675"/>
          <p14:tracePt t="37599" x="5167313" y="574675"/>
          <p14:tracePt t="37606" x="5111750" y="574675"/>
          <p14:tracePt t="37614" x="5072063" y="574675"/>
          <p14:tracePt t="37622" x="5046663" y="574675"/>
          <p14:tracePt t="37630" x="5014913" y="582613"/>
          <p14:tracePt t="37639" x="4975225" y="590550"/>
          <p14:tracePt t="37646" x="4927600" y="606425"/>
          <p14:tracePt t="37654" x="4887913" y="622300"/>
          <p14:tracePt t="37662" x="4840288" y="654050"/>
          <p14:tracePt t="37670" x="4800600" y="693738"/>
          <p14:tracePt t="37678" x="4792663" y="725488"/>
          <p14:tracePt t="37686" x="4776788" y="781050"/>
          <p14:tracePt t="37694" x="4768850" y="836613"/>
          <p14:tracePt t="37703" x="4760913" y="893763"/>
          <p14:tracePt t="37709" x="4752975" y="949325"/>
          <p14:tracePt t="37718" x="4737100" y="996950"/>
          <p14:tracePt t="37726" x="4729163" y="1028700"/>
          <p14:tracePt t="37734" x="4729163" y="1052513"/>
          <p14:tracePt t="37742" x="4721225" y="1068388"/>
          <p14:tracePt t="37750" x="4721225" y="1084263"/>
          <p14:tracePt t="37758" x="4721225" y="1100138"/>
          <p14:tracePt t="37774" x="4729163" y="1116013"/>
          <p14:tracePt t="37782" x="4760913" y="1147763"/>
          <p14:tracePt t="37790" x="4800600" y="1179513"/>
          <p14:tracePt t="37799" x="4856163" y="1212850"/>
          <p14:tracePt t="37806" x="4927600" y="1276350"/>
          <p14:tracePt t="37814" x="5006975" y="1316038"/>
          <p14:tracePt t="37823" x="5095875" y="1371600"/>
          <p14:tracePt t="37830" x="5175250" y="1411288"/>
          <p14:tracePt t="37837" x="5246688" y="1450975"/>
          <p14:tracePt t="37845" x="5302250" y="1466850"/>
          <p14:tracePt t="37853" x="5341938" y="1474788"/>
          <p14:tracePt t="37860" x="5373688" y="1490663"/>
          <p14:tracePt t="37868" x="5389563" y="1490663"/>
          <p14:tracePt t="37877" x="5422900" y="1506538"/>
          <p14:tracePt t="37885" x="5462588" y="1514475"/>
          <p14:tracePt t="37895" x="5502275" y="1522413"/>
          <p14:tracePt t="37901" x="5541963" y="1530350"/>
          <p14:tracePt t="37908" x="5597525" y="1538288"/>
          <p14:tracePt t="37917" x="5653088" y="1547813"/>
          <p14:tracePt t="37925" x="5684838" y="1547813"/>
          <p14:tracePt t="37933" x="5740400" y="1555750"/>
          <p14:tracePt t="37941" x="5765800" y="1555750"/>
          <p14:tracePt t="37949" x="5781675" y="1555750"/>
          <p14:tracePt t="37957" x="5797550" y="1555750"/>
          <p14:tracePt t="37973" x="5813425" y="1555750"/>
          <p14:tracePt t="37989" x="5821363" y="1555750"/>
          <p14:tracePt t="37997" x="5829300" y="1555750"/>
          <p14:tracePt t="38005" x="5837238" y="1555750"/>
          <p14:tracePt t="38013" x="5853113" y="1555750"/>
          <p14:tracePt t="38029" x="5861050" y="1555750"/>
          <p14:tracePt t="38053" x="5868988" y="1547813"/>
          <p14:tracePt t="38070" x="5868988" y="1530350"/>
          <p14:tracePt t="38078" x="5861050" y="1530350"/>
          <p14:tracePt t="38086" x="5861050" y="1522413"/>
          <p14:tracePt t="38135" x="5853113" y="1514475"/>
          <p14:tracePt t="38142" x="5845175" y="1506538"/>
          <p14:tracePt t="38151" x="5845175" y="1498600"/>
          <p14:tracePt t="38158" x="5845175" y="1490663"/>
          <p14:tracePt t="38167" x="5837238" y="1482725"/>
          <p14:tracePt t="38174" x="5837238" y="1458913"/>
          <p14:tracePt t="38191" x="5837238" y="1450975"/>
          <p14:tracePt t="38198" x="5837238" y="1443038"/>
          <p14:tracePt t="38206" x="5837238" y="1435100"/>
          <p14:tracePt t="38222" x="5837238" y="1427163"/>
          <p14:tracePt t="38239" x="5837238" y="1419225"/>
          <p14:tracePt t="38262" x="5837238" y="1411288"/>
          <p14:tracePt t="38294" x="5837238" y="1403350"/>
          <p14:tracePt t="38310" x="5837238" y="1395413"/>
          <p14:tracePt t="38318" x="5829300" y="1395413"/>
          <p14:tracePt t="38326" x="5821363" y="1387475"/>
          <p14:tracePt t="38343" x="5813425" y="1387475"/>
          <p14:tracePt t="38358" x="5805488" y="1379538"/>
          <p14:tracePt t="38373" x="5797550" y="1379538"/>
          <p14:tracePt t="38381" x="5789613" y="1371600"/>
          <p14:tracePt t="38398" x="5781675" y="1371600"/>
          <p14:tracePt t="38421" x="5813425" y="1371600"/>
          <p14:tracePt t="38429" x="5853113" y="1379538"/>
          <p14:tracePt t="38437" x="5876925" y="1379538"/>
          <p14:tracePt t="38445" x="5900738" y="1387475"/>
          <p14:tracePt t="38453" x="5916613" y="1395413"/>
          <p14:tracePt t="38461" x="5940425" y="1403350"/>
          <p14:tracePt t="38469" x="5964238" y="1403350"/>
          <p14:tracePt t="38477" x="5980113" y="1411288"/>
          <p14:tracePt t="38485" x="5995988" y="1411288"/>
          <p14:tracePt t="38493" x="5995988" y="1419225"/>
          <p14:tracePt t="38501" x="6003925" y="1419225"/>
          <p14:tracePt t="38533" x="5995988" y="1419225"/>
          <p14:tracePt t="38541" x="5956300" y="1419225"/>
          <p14:tracePt t="38550" x="5916613" y="1403350"/>
          <p14:tracePt t="38558" x="5861050" y="1387475"/>
          <p14:tracePt t="38566" x="5813425" y="1371600"/>
          <p14:tracePt t="38574" x="5789613" y="1363663"/>
          <p14:tracePt t="38583" x="5765800" y="1355725"/>
          <p14:tracePt t="38590" x="5732463" y="1355725"/>
          <p14:tracePt t="38598" x="5724525" y="1355725"/>
          <p14:tracePt t="38606" x="5716588" y="1347788"/>
          <p14:tracePt t="38622" x="5708650" y="1347788"/>
          <p14:tracePt t="38694" x="5724525" y="1347788"/>
          <p14:tracePt t="38702" x="5732463" y="1347788"/>
          <p14:tracePt t="38711" x="5740400" y="1347788"/>
          <p14:tracePt t="38718" x="5749925" y="1347788"/>
          <p14:tracePt t="38726" x="5757863" y="1347788"/>
          <p14:tracePt t="38790" x="5765800" y="1347788"/>
          <p14:tracePt t="38814" x="5773738" y="1347788"/>
          <p14:tracePt t="38830" x="5781675" y="1347788"/>
          <p14:tracePt t="38886" x="5773738" y="1347788"/>
          <p14:tracePt t="38894" x="5749925" y="1347788"/>
          <p14:tracePt t="38903" x="5740400" y="1339850"/>
          <p14:tracePt t="38910" x="5732463" y="1339850"/>
          <p14:tracePt t="38966" x="5773738" y="1355725"/>
          <p14:tracePt t="38975" x="5797550" y="1355725"/>
          <p14:tracePt t="38982" x="5837238" y="1379538"/>
          <p14:tracePt t="38990" x="5853113" y="1387475"/>
          <p14:tracePt t="38999" x="5876925" y="1395413"/>
          <p14:tracePt t="39006" x="5900738" y="1395413"/>
          <p14:tracePt t="39014" x="5908675" y="1403350"/>
          <p14:tracePt t="39022" x="5916613" y="1403350"/>
          <p14:tracePt t="39030" x="5924550" y="1411288"/>
          <p14:tracePt t="39039" x="5932488" y="1411288"/>
          <p14:tracePt t="39055" x="5940425" y="1411288"/>
          <p14:tracePt t="39086" x="5948363" y="1419225"/>
          <p14:tracePt t="39095" x="5980113" y="1458913"/>
          <p14:tracePt t="39102" x="6003925" y="1482725"/>
          <p14:tracePt t="39111" x="6027738" y="1547813"/>
          <p14:tracePt t="39118" x="6043613" y="1587500"/>
          <p14:tracePt t="39126" x="6067425" y="1643063"/>
          <p14:tracePt t="39134" x="6083300" y="1698625"/>
          <p14:tracePt t="39142" x="6100763" y="1754188"/>
          <p14:tracePt t="39150" x="6124575" y="1825625"/>
          <p14:tracePt t="39158" x="6172200" y="1914525"/>
          <p14:tracePt t="39166" x="6219825" y="1985963"/>
          <p14:tracePt t="39174" x="6283325" y="2065338"/>
          <p14:tracePt t="39183" x="6354763" y="2144713"/>
          <p14:tracePt t="39190" x="6483350" y="2257425"/>
          <p14:tracePt t="39199" x="6681788" y="2400300"/>
          <p14:tracePt t="39206" x="6937375" y="2576513"/>
          <p14:tracePt t="39216" x="7153275" y="2711450"/>
          <p14:tracePt t="39222" x="7288213" y="2767013"/>
          <p14:tracePt t="39233" x="7519988" y="2870200"/>
          <p14:tracePt t="39238" x="7615238" y="2901950"/>
          <p14:tracePt t="39245" x="7702550" y="2935288"/>
          <p14:tracePt t="39253" x="7758113" y="2951163"/>
          <p14:tracePt t="39262" x="7847013" y="2974975"/>
          <p14:tracePt t="39269" x="7989888" y="3014663"/>
          <p14:tracePt t="39277" x="8101013" y="3022600"/>
          <p14:tracePt t="39286" x="8285163" y="3038475"/>
          <p14:tracePt t="39293" x="8420100" y="3046413"/>
          <p14:tracePt t="39301" x="8475663" y="3046413"/>
          <p14:tracePt t="39309" x="8667750" y="3046413"/>
          <p14:tracePt t="39317" x="8842375" y="3046413"/>
          <p14:tracePt t="39325" x="8963025" y="3030538"/>
          <p14:tracePt t="39334" x="9313863" y="3006725"/>
          <p14:tracePt t="39341" x="9632950" y="2959100"/>
          <p14:tracePt t="39349" x="9704388" y="2943225"/>
          <p14:tracePt t="39357" x="9926638" y="2886075"/>
          <p14:tracePt t="39365" x="10253663" y="2782888"/>
          <p14:tracePt t="39372" x="10453688" y="2711450"/>
          <p14:tracePt t="39381" x="10596563" y="2640013"/>
          <p14:tracePt t="39389" x="10661650" y="2600325"/>
          <p14:tracePt t="39397" x="10733088" y="2543175"/>
          <p14:tracePt t="39405" x="10780713" y="2495550"/>
          <p14:tracePt t="39413" x="10812463" y="2471738"/>
          <p14:tracePt t="39421" x="10828338" y="2432050"/>
          <p14:tracePt t="39429" x="10860088" y="2400300"/>
          <p14:tracePt t="39437" x="10875963" y="2384425"/>
          <p14:tracePt t="39445" x="10899775" y="2368550"/>
          <p14:tracePt t="39453" x="10907713" y="2336800"/>
          <p14:tracePt t="39461" x="10931525" y="2320925"/>
          <p14:tracePt t="39469" x="10939463" y="2305050"/>
          <p14:tracePt t="39477" x="10955338" y="2281238"/>
          <p14:tracePt t="39485" x="10955338" y="2265363"/>
          <p14:tracePt t="39493" x="10980738" y="2249488"/>
          <p14:tracePt t="39501" x="10988675" y="2241550"/>
          <p14:tracePt t="39509" x="11004550" y="2208213"/>
          <p14:tracePt t="39517" x="11004550" y="2192338"/>
          <p14:tracePt t="39525" x="11004550" y="2168525"/>
          <p14:tracePt t="39534" x="11012488" y="2152650"/>
          <p14:tracePt t="39541" x="11012488" y="2128838"/>
          <p14:tracePt t="39549" x="11012488" y="2105025"/>
          <p14:tracePt t="39557" x="11012488" y="2081213"/>
          <p14:tracePt t="39565" x="11012488" y="2065338"/>
          <p14:tracePt t="39573" x="11012488" y="2041525"/>
          <p14:tracePt t="39581" x="10988675" y="2017713"/>
          <p14:tracePt t="39590" x="10980738" y="1985963"/>
          <p14:tracePt t="39597" x="10980738" y="1978025"/>
          <p14:tracePt t="39605" x="10980738" y="1970088"/>
          <p14:tracePt t="39613" x="10980738" y="1954213"/>
          <p14:tracePt t="39621" x="10996613" y="1938338"/>
          <p14:tracePt t="39629" x="11012488" y="1922463"/>
          <p14:tracePt t="39637" x="11012488" y="1906588"/>
          <p14:tracePt t="39646" x="11020425" y="1890713"/>
          <p14:tracePt t="39653" x="11044238" y="1865313"/>
          <p14:tracePt t="39661" x="11052175" y="1833563"/>
          <p14:tracePt t="39670" x="11075988" y="1801813"/>
          <p14:tracePt t="39679" x="11099800" y="1762125"/>
          <p14:tracePt t="39685" x="11139488" y="1690688"/>
          <p14:tracePt t="39693" x="11163300" y="1651000"/>
          <p14:tracePt t="39701" x="11187113" y="1611313"/>
          <p14:tracePt t="39709" x="11202988" y="1587500"/>
          <p14:tracePt t="39718" x="11226800" y="1555750"/>
          <p14:tracePt t="39725" x="11250613" y="1538288"/>
          <p14:tracePt t="39733" x="11274425" y="1514475"/>
          <p14:tracePt t="39741" x="11282363" y="1506538"/>
          <p14:tracePt t="39749" x="11298238" y="1506538"/>
          <p14:tracePt t="39758" x="11314113" y="1490663"/>
          <p14:tracePt t="39765" x="11323638" y="1490663"/>
          <p14:tracePt t="39773" x="11339513" y="1474788"/>
          <p14:tracePt t="39781" x="11347450" y="1466850"/>
          <p14:tracePt t="39789" x="11363325" y="1458913"/>
          <p14:tracePt t="39797" x="11363325" y="1443038"/>
          <p14:tracePt t="39805" x="11371263" y="1435100"/>
          <p14:tracePt t="39813" x="11379200" y="1427163"/>
          <p14:tracePt t="39821" x="11379200" y="1411288"/>
          <p14:tracePt t="39837" x="11371263" y="1403350"/>
          <p14:tracePt t="39845" x="11371263" y="1395413"/>
          <p14:tracePt t="39852" x="11371263" y="1387475"/>
          <p14:tracePt t="39861" x="11363325" y="1379538"/>
          <p14:tracePt t="39877" x="11355388" y="1363663"/>
          <p14:tracePt t="39885" x="11347450" y="1363663"/>
          <p14:tracePt t="39893" x="11331575" y="1355725"/>
          <p14:tracePt t="39901" x="11314113" y="1339850"/>
          <p14:tracePt t="39910" x="11298238" y="1339850"/>
          <p14:tracePt t="39917" x="11282363" y="1331913"/>
          <p14:tracePt t="39925" x="11282363" y="1323975"/>
          <p14:tracePt t="39941" x="11274425" y="1323975"/>
          <p14:tracePt t="40023" x="11298238" y="1323975"/>
          <p14:tracePt t="40030" x="11323638" y="1323975"/>
          <p14:tracePt t="40039" x="11347450" y="1323975"/>
          <p14:tracePt t="40047" x="11379200" y="1331913"/>
          <p14:tracePt t="40055" x="11403013" y="1339850"/>
          <p14:tracePt t="40062" x="11434763" y="1339850"/>
          <p14:tracePt t="40070" x="11458575" y="1339850"/>
          <p14:tracePt t="40078" x="11474450" y="1339850"/>
          <p14:tracePt t="40087" x="11490325" y="1339850"/>
          <p14:tracePt t="40094" x="11498263" y="1339850"/>
          <p14:tracePt t="40134" x="11474450" y="1331913"/>
          <p14:tracePt t="40142" x="11450638" y="1331913"/>
          <p14:tracePt t="40151" x="11426825" y="1323975"/>
          <p14:tracePt t="40158" x="11387138" y="1323975"/>
          <p14:tracePt t="40167" x="11371263" y="1323975"/>
          <p14:tracePt t="40174" x="11347450" y="1323975"/>
          <p14:tracePt t="40182" x="11323638" y="1323975"/>
          <p14:tracePt t="40191" x="11306175" y="1323975"/>
          <p14:tracePt t="40199" x="11298238" y="1323975"/>
          <p14:tracePt t="40206" x="11290300" y="1323975"/>
          <p14:tracePt t="40214" x="11282363" y="1323975"/>
          <p14:tracePt t="40262" x="11282363" y="1331913"/>
          <p14:tracePt t="40270" x="11298238" y="1331913"/>
          <p14:tracePt t="40279" x="11306175" y="1331913"/>
          <p14:tracePt t="40286" x="11323638" y="1347788"/>
          <p14:tracePt t="40294" x="11331575" y="1347788"/>
          <p14:tracePt t="40303" x="11355388" y="1363663"/>
          <p14:tracePt t="40310" x="11363325" y="1371600"/>
          <p14:tracePt t="40318" x="11379200" y="1371600"/>
          <p14:tracePt t="40327" x="11387138" y="1379538"/>
          <p14:tracePt t="40343" x="11395075" y="1379538"/>
          <p14:tracePt t="40358" x="11395075" y="1387475"/>
          <p14:tracePt t="40373" x="11395075" y="1395413"/>
          <p14:tracePt t="40381" x="11363325" y="1427163"/>
          <p14:tracePt t="40389" x="11363325" y="1466850"/>
          <p14:tracePt t="40398" x="11347450" y="1514475"/>
          <p14:tracePt t="40406" x="11331575" y="1571625"/>
          <p14:tracePt t="40413" x="11306175" y="1627188"/>
          <p14:tracePt t="40422" x="11274425" y="1706563"/>
          <p14:tracePt t="40430" x="11226800" y="1801813"/>
          <p14:tracePt t="40438" x="11187113" y="1906588"/>
          <p14:tracePt t="40446" x="11139488" y="1993900"/>
          <p14:tracePt t="40454" x="11083925" y="2081213"/>
          <p14:tracePt t="40462" x="11044238" y="2160588"/>
          <p14:tracePt t="40471" x="10996613" y="2249488"/>
          <p14:tracePt t="40477" x="10947400" y="2336800"/>
          <p14:tracePt t="40486" x="10899775" y="2408238"/>
          <p14:tracePt t="40493" x="10860088" y="2471738"/>
          <p14:tracePt t="40501" x="10820400" y="2519363"/>
          <p14:tracePt t="40510" x="10788650" y="2576513"/>
          <p14:tracePt t="40517" x="10733088" y="2640013"/>
          <p14:tracePt t="40525" x="10677525" y="2711450"/>
          <p14:tracePt t="40534" x="10612438" y="2774950"/>
          <p14:tracePt t="40541" x="10564813" y="2846388"/>
          <p14:tracePt t="40550" x="10533063" y="2894013"/>
          <p14:tracePt t="40558" x="10469563" y="2959100"/>
          <p14:tracePt t="40566" x="10406063" y="3014663"/>
          <p14:tracePt t="40573" x="10358438" y="3054350"/>
          <p14:tracePt t="40583" x="10269538" y="3117850"/>
          <p14:tracePt t="40589" x="10206038" y="3149600"/>
          <p14:tracePt t="40598" x="10142538" y="3173413"/>
          <p14:tracePt t="40606" x="10079038" y="3213100"/>
          <p14:tracePt t="40614" x="10023475" y="3244850"/>
          <p14:tracePt t="40622" x="9975850" y="3286125"/>
          <p14:tracePt t="40631" x="9910763" y="3325813"/>
          <p14:tracePt t="40638" x="9855200" y="3365500"/>
          <p14:tracePt t="40647" x="9799638" y="3413125"/>
          <p14:tracePt t="40654" x="9759950" y="3452813"/>
          <p14:tracePt t="40662" x="9696450" y="3500438"/>
          <p14:tracePt t="40670" x="9648825" y="3540125"/>
          <p14:tracePt t="40677" x="9601200" y="3579813"/>
          <p14:tracePt t="40686" x="9559925" y="3605213"/>
          <p14:tracePt t="40694" x="9544050" y="3613150"/>
          <p14:tracePt t="40702" x="9536113" y="3629025"/>
          <p14:tracePt t="40710" x="9520238" y="3629025"/>
          <p14:tracePt t="40734" x="9512300" y="3629025"/>
          <p14:tracePt t="40742" x="9504363" y="3629025"/>
          <p14:tracePt t="40750" x="9496425" y="3629025"/>
          <p14:tracePt t="40758" x="9488488" y="3629025"/>
          <p14:tracePt t="40782" x="9480550" y="3629025"/>
          <p14:tracePt t="40806" x="9472613" y="3629025"/>
          <p14:tracePt t="40814" x="9448800" y="3636963"/>
          <p14:tracePt t="40822" x="9409113" y="3636963"/>
          <p14:tracePt t="40831" x="9361488" y="3644900"/>
          <p14:tracePt t="40838" x="9305925" y="3644900"/>
          <p14:tracePt t="40846" x="9242425" y="3668713"/>
          <p14:tracePt t="40854" x="9177338" y="3692525"/>
          <p14:tracePt t="40864" x="9034463" y="3740150"/>
          <p14:tracePt t="40870" x="8923338" y="3779838"/>
          <p14:tracePt t="40879" x="8826500" y="3819525"/>
          <p14:tracePt t="40886" x="8755063" y="3859213"/>
          <p14:tracePt t="40895" x="8572500" y="3956050"/>
          <p14:tracePt t="40903" x="8428038" y="4027488"/>
          <p14:tracePt t="40910" x="8308975" y="4083050"/>
          <p14:tracePt t="40918" x="8164513" y="4162425"/>
          <p14:tracePt t="40926" x="8085138" y="4186238"/>
          <p14:tracePt t="40935" x="7989888" y="4233863"/>
          <p14:tracePt t="40942" x="7854950" y="4298950"/>
          <p14:tracePt t="40950" x="7734300" y="4346575"/>
          <p14:tracePt t="40959" x="7623175" y="4394200"/>
          <p14:tracePt t="40966" x="7519988" y="4441825"/>
          <p14:tracePt t="40974" x="7391400" y="4513263"/>
          <p14:tracePt t="40982" x="7288213" y="4552950"/>
          <p14:tracePt t="40990" x="7192963" y="4600575"/>
          <p14:tracePt t="40998" x="7104063" y="4641850"/>
          <p14:tracePt t="41006" x="6992938" y="4689475"/>
          <p14:tracePt t="41015" x="6889750" y="4737100"/>
          <p14:tracePt t="41022" x="6818313" y="4752975"/>
          <p14:tracePt t="41030" x="6745288" y="4776788"/>
          <p14:tracePt t="41039" x="6673850" y="4800600"/>
          <p14:tracePt t="41046" x="6594475" y="4816475"/>
          <p14:tracePt t="41054" x="6507163" y="4832350"/>
          <p14:tracePt t="41062" x="6402388" y="4848225"/>
          <p14:tracePt t="41070" x="6291263" y="4864100"/>
          <p14:tracePt t="41078" x="6188075" y="4879975"/>
          <p14:tracePt t="41086" x="6108700" y="4903788"/>
          <p14:tracePt t="41094" x="6051550" y="4919663"/>
          <p14:tracePt t="41102" x="6011863" y="4935538"/>
          <p14:tracePt t="41110" x="5988050" y="4943475"/>
          <p14:tracePt t="41119" x="5956300" y="4951413"/>
          <p14:tracePt t="41126" x="5924550" y="4959350"/>
          <p14:tracePt t="41134" x="5892800" y="4959350"/>
          <p14:tracePt t="41142" x="5868988" y="4967288"/>
          <p14:tracePt t="41150" x="5853113" y="4967288"/>
          <p14:tracePt t="41158" x="5829300" y="4967288"/>
          <p14:tracePt t="41166" x="5797550" y="4967288"/>
          <p14:tracePt t="41174" x="5765800" y="4976813"/>
          <p14:tracePt t="41182" x="5757863" y="4984750"/>
          <p14:tracePt t="41191" x="5749925" y="4992688"/>
          <p14:tracePt t="41198" x="5740400" y="4992688"/>
          <p14:tracePt t="41239" x="5732463" y="4992688"/>
          <p14:tracePt t="41246" x="5724525" y="4992688"/>
          <p14:tracePt t="41262" x="5716588" y="4992688"/>
          <p14:tracePt t="41270" x="5708650" y="4992688"/>
          <p14:tracePt t="41278" x="5700713" y="4992688"/>
          <p14:tracePt t="41286" x="5684838" y="4984750"/>
          <p14:tracePt t="41294" x="5676900" y="4976813"/>
          <p14:tracePt t="41302" x="5668963" y="4976813"/>
          <p14:tracePt t="41326" x="5668963" y="4967288"/>
          <p14:tracePt t="41334" x="5716588" y="4895850"/>
          <p14:tracePt t="41342" x="5773738" y="4824413"/>
          <p14:tracePt t="41350" x="5821363" y="4768850"/>
          <p14:tracePt t="41357" x="5853113" y="4729163"/>
          <p14:tracePt t="41365" x="5892800" y="4673600"/>
          <p14:tracePt t="41373" x="5916613" y="4624388"/>
          <p14:tracePt t="41381" x="5940425" y="4584700"/>
          <p14:tracePt t="41390" x="5956300" y="4568825"/>
          <p14:tracePt t="41397" x="5980113" y="4552950"/>
          <p14:tracePt t="41405" x="5995988" y="4545013"/>
          <p14:tracePt t="41413" x="6027738" y="4521200"/>
          <p14:tracePt t="41422" x="6067425" y="4505325"/>
          <p14:tracePt t="41429" x="6100763" y="4489450"/>
          <p14:tracePt t="41437" x="6148388" y="4473575"/>
          <p14:tracePt t="41445" x="6203950" y="4457700"/>
          <p14:tracePt t="41453" x="6267450" y="4441825"/>
          <p14:tracePt t="41461" x="6378575" y="4410075"/>
          <p14:tracePt t="41469" x="6515100" y="4370388"/>
          <p14:tracePt t="41477" x="6777038" y="4306888"/>
          <p14:tracePt t="41485" x="7000875" y="4210050"/>
          <p14:tracePt t="41494" x="7185025" y="4122738"/>
          <p14:tracePt t="41501" x="7264400" y="4090988"/>
          <p14:tracePt t="41509" x="7359650" y="4043363"/>
          <p14:tracePt t="41517" x="7431088" y="3987800"/>
          <p14:tracePt t="41534" x="7446963" y="3963988"/>
          <p14:tracePt t="41542" x="7446963" y="3956050"/>
          <p14:tracePt t="41557" x="7446963" y="3948113"/>
          <p14:tracePt t="41566" x="7446963" y="3938588"/>
          <p14:tracePt t="41574" x="7439025" y="3938588"/>
          <p14:tracePt t="41598" x="7439025" y="3930650"/>
          <p14:tracePt t="41607" x="7431088" y="3922713"/>
          <p14:tracePt t="41613" x="7423150" y="3914775"/>
          <p14:tracePt t="41622" x="7407275" y="3890963"/>
          <p14:tracePt t="41630" x="7383463" y="3875088"/>
          <p14:tracePt t="41638" x="7343775" y="3843338"/>
          <p14:tracePt t="41646" x="7296150" y="3811588"/>
          <p14:tracePt t="41654" x="7272338" y="3795713"/>
          <p14:tracePt t="41678" x="7288213" y="3787775"/>
          <p14:tracePt t="41685" x="7359650" y="3763963"/>
          <p14:tracePt t="41694" x="7512050" y="3676650"/>
          <p14:tracePt t="41702" x="7742238" y="3571875"/>
          <p14:tracePt t="41710" x="8021638" y="3397250"/>
          <p14:tracePt t="41718" x="8491538" y="3109913"/>
          <p14:tracePt t="41726" x="8747125" y="2935288"/>
          <p14:tracePt t="41734" x="9074150" y="2703513"/>
          <p14:tracePt t="41742" x="9361488" y="2495550"/>
          <p14:tracePt t="41749" x="9672638" y="2216150"/>
          <p14:tracePt t="41757" x="9847263" y="2025650"/>
          <p14:tracePt t="41766" x="10023475" y="1890713"/>
          <p14:tracePt t="41774" x="10158413" y="1785938"/>
          <p14:tracePt t="41782" x="10237788" y="1754188"/>
          <p14:tracePt t="41790" x="10366375" y="1682750"/>
          <p14:tracePt t="41798" x="10509250" y="1611313"/>
          <p14:tracePt t="41806" x="10596563" y="1571625"/>
          <p14:tracePt t="41814" x="10709275" y="1522413"/>
          <p14:tracePt t="41823" x="10796588" y="1498600"/>
          <p14:tracePt t="41830" x="10868025" y="1474788"/>
          <p14:tracePt t="41837" x="10899775" y="1450975"/>
          <p14:tracePt t="41844" x="10915650" y="1435100"/>
          <p14:tracePt t="41853" x="10923588" y="1435100"/>
          <p14:tracePt t="41860" x="10931525" y="1427163"/>
          <p14:tracePt t="41901" x="10939463" y="1427163"/>
          <p14:tracePt t="41909" x="10955338" y="1419225"/>
          <p14:tracePt t="41917" x="10980738" y="1403350"/>
          <p14:tracePt t="41925" x="10988675" y="1395413"/>
          <p14:tracePt t="41933" x="11012488" y="1387475"/>
          <p14:tracePt t="41941" x="11020425" y="1379538"/>
          <p14:tracePt t="41950" x="11028363" y="1363663"/>
          <p14:tracePt t="41957" x="11036300" y="1363663"/>
          <p14:tracePt t="41965" x="11044238" y="1355725"/>
          <p14:tracePt t="41982" x="11036300" y="1355725"/>
          <p14:tracePt t="41990" x="11012488" y="1355725"/>
          <p14:tracePt t="41998" x="10996613" y="1355725"/>
          <p14:tracePt t="42006" x="10988675" y="1355725"/>
          <p14:tracePt t="42014" x="10980738" y="1355725"/>
          <p14:tracePt t="42023" x="10971213" y="1379538"/>
          <p14:tracePt t="42030" x="10947400" y="1427163"/>
          <p14:tracePt t="42038" x="10907713" y="1474788"/>
          <p14:tracePt t="42047" x="10875963" y="1538288"/>
          <p14:tracePt t="42054" x="10828338" y="1611313"/>
          <p14:tracePt t="42062" x="10764838" y="1682750"/>
          <p14:tracePt t="42071" x="10685463" y="1778000"/>
          <p14:tracePt t="42078" x="10556875" y="1922463"/>
          <p14:tracePt t="42086" x="10437813" y="2057400"/>
          <p14:tracePt t="42094" x="10326688" y="2176463"/>
          <p14:tracePt t="42102" x="10261600" y="2289175"/>
          <p14:tracePt t="42110" x="10206038" y="2376488"/>
          <p14:tracePt t="42118" x="10182225" y="2439988"/>
          <p14:tracePt t="42126" x="10150475" y="2487613"/>
          <p14:tracePt t="42134" x="10150475" y="2495550"/>
          <p14:tracePt t="42150" x="10142538" y="2495550"/>
          <p14:tracePt t="42166" x="10142538" y="2503488"/>
          <p14:tracePt t="42190" x="10142538" y="2487613"/>
          <p14:tracePt t="42198" x="10142538" y="2439988"/>
          <p14:tracePt t="42206" x="10150475" y="2360613"/>
          <p14:tracePt t="42214" x="10182225" y="2281238"/>
          <p14:tracePt t="42225" x="10206038" y="2184400"/>
          <p14:tracePt t="42232" x="10253663" y="2089150"/>
          <p14:tracePt t="42239" x="10302875" y="1978025"/>
          <p14:tracePt t="42246" x="10414000" y="1785938"/>
          <p14:tracePt t="42254" x="10477500" y="1706563"/>
          <p14:tracePt t="42262" x="10548938" y="1627188"/>
          <p14:tracePt t="42270" x="10612438" y="1563688"/>
          <p14:tracePt t="42278" x="10685463" y="1506538"/>
          <p14:tracePt t="42286" x="10756900" y="1450975"/>
          <p14:tracePt t="42294" x="10820400" y="1403350"/>
          <p14:tracePt t="42302" x="10860088" y="1379538"/>
          <p14:tracePt t="42310" x="10883900" y="1363663"/>
          <p14:tracePt t="42318" x="10899775" y="1355725"/>
          <p14:tracePt t="42326" x="10899775" y="1347788"/>
          <p14:tracePt t="42334" x="10907713" y="1339850"/>
          <p14:tracePt t="42342" x="10915650" y="1339850"/>
          <p14:tracePt t="42349" x="10939463" y="1331913"/>
          <p14:tracePt t="42358" x="10971213" y="1316038"/>
          <p14:tracePt t="42367" x="11012488" y="1308100"/>
          <p14:tracePt t="42374" x="11044238" y="1292225"/>
          <p14:tracePt t="42382" x="11075988" y="1260475"/>
          <p14:tracePt t="42390" x="11107738" y="1236663"/>
          <p14:tracePt t="42398" x="11123613" y="1220788"/>
          <p14:tracePt t="42407" x="11139488" y="1204913"/>
          <p14:tracePt t="42414" x="11155363" y="1187450"/>
          <p14:tracePt t="42422" x="11163300" y="1179513"/>
          <p14:tracePt t="42430" x="11171238" y="1171575"/>
          <p14:tracePt t="42438" x="11179175" y="1155700"/>
          <p14:tracePt t="42446" x="11187113" y="1155700"/>
          <p14:tracePt t="42454" x="11195050" y="1155700"/>
          <p14:tracePt t="42462" x="11202988" y="1139825"/>
          <p14:tracePt t="42478" x="11218863" y="1131888"/>
          <p14:tracePt t="42486" x="11226800" y="1123950"/>
          <p14:tracePt t="42494" x="11234738" y="1116013"/>
          <p14:tracePt t="42502" x="11242675" y="1116013"/>
          <p14:tracePt t="42510" x="11250613" y="1116013"/>
          <p14:tracePt t="42518" x="11258550" y="1108075"/>
          <p14:tracePt t="42525" x="11258550" y="1100138"/>
          <p14:tracePt t="42542" x="11266488" y="1092200"/>
          <p14:tracePt t="42622" x="11266488" y="1100138"/>
          <p14:tracePt t="42630" x="11258550" y="1155700"/>
          <p14:tracePt t="42639" x="11195050" y="1244600"/>
          <p14:tracePt t="42646" x="11131550" y="1331913"/>
          <p14:tracePt t="42655" x="11060113" y="1466850"/>
          <p14:tracePt t="42663" x="10955338" y="1651000"/>
          <p14:tracePt t="42670" x="10868025" y="1801813"/>
          <p14:tracePt t="42678" x="10772775" y="2025650"/>
          <p14:tracePt t="42686" x="10701338" y="2152650"/>
          <p14:tracePt t="42694" x="10604500" y="2305050"/>
          <p14:tracePt t="42702" x="10541000" y="2392363"/>
          <p14:tracePt t="42710" x="10493375" y="2463800"/>
          <p14:tracePt t="42720" x="10437813" y="2519363"/>
          <p14:tracePt t="42727" x="10390188" y="2576513"/>
          <p14:tracePt t="42734" x="10358438" y="2592388"/>
          <p14:tracePt t="42743" x="10287000" y="2647950"/>
          <p14:tracePt t="42750" x="10206038" y="2687638"/>
          <p14:tracePt t="42759" x="10102850" y="2759075"/>
          <p14:tracePt t="42766" x="9967913" y="2806700"/>
          <p14:tracePt t="42775" x="9831388" y="2862263"/>
          <p14:tracePt t="42782" x="9544050" y="2959100"/>
          <p14:tracePt t="42790" x="9393238" y="3006725"/>
          <p14:tracePt t="42799" x="9282113" y="3046413"/>
          <p14:tracePt t="42806" x="9121775" y="3086100"/>
          <p14:tracePt t="42815" x="8994775" y="3117850"/>
          <p14:tracePt t="42823" x="8739188" y="3173413"/>
          <p14:tracePt t="42831" x="8548688" y="3221038"/>
          <p14:tracePt t="42838" x="8396288" y="3262313"/>
          <p14:tracePt t="42845" x="8245475" y="3309938"/>
          <p14:tracePt t="42853" x="8156575" y="3341688"/>
          <p14:tracePt t="42861" x="8101013" y="3357563"/>
          <p14:tracePt t="42869" x="8005763" y="3389313"/>
          <p14:tracePt t="42877" x="7862888" y="3429000"/>
          <p14:tracePt t="42885" x="7766050" y="3460750"/>
          <p14:tracePt t="42893" x="7654925" y="3492500"/>
          <p14:tracePt t="42901" x="7535863" y="3548063"/>
          <p14:tracePt t="42909" x="7375525" y="3613150"/>
          <p14:tracePt t="42917" x="7288213" y="3660775"/>
          <p14:tracePt t="42925" x="7208838" y="3700463"/>
          <p14:tracePt t="42933" x="7127875" y="3748088"/>
          <p14:tracePt t="42942" x="7072313" y="3771900"/>
          <p14:tracePt t="42949" x="7016750" y="3803650"/>
          <p14:tracePt t="42957" x="6945313" y="3843338"/>
          <p14:tracePt t="42965" x="6889750" y="3875088"/>
          <p14:tracePt t="42973" x="6818313" y="3922713"/>
          <p14:tracePt t="42981" x="6761163" y="3971925"/>
          <p14:tracePt t="42989" x="6689725" y="4019550"/>
          <p14:tracePt t="42997" x="6610350" y="4067175"/>
          <p14:tracePt t="43005" x="6554788" y="4122738"/>
          <p14:tracePt t="43013" x="6507163" y="4178300"/>
          <p14:tracePt t="43021" x="6459538" y="4233863"/>
          <p14:tracePt t="43029" x="6434138" y="4265613"/>
          <p14:tracePt t="43038" x="6386513" y="4330700"/>
          <p14:tracePt t="43045" x="6330950" y="4386263"/>
          <p14:tracePt t="43053" x="6283325" y="4441825"/>
          <p14:tracePt t="43061" x="6235700" y="4473575"/>
          <p14:tracePt t="43070" x="6172200" y="4529138"/>
          <p14:tracePt t="43078" x="6116638" y="4568825"/>
          <p14:tracePt t="43087" x="6067425" y="4592638"/>
          <p14:tracePt t="43094" x="6019800" y="4624388"/>
          <p14:tracePt t="43102" x="5980113" y="4657725"/>
          <p14:tracePt t="43113" x="5956300" y="4665663"/>
          <p14:tracePt t="43119" x="5940425" y="4665663"/>
          <p14:tracePt t="43134" x="5932488" y="4665663"/>
          <p14:tracePt t="43151" x="5916613" y="4665663"/>
          <p14:tracePt t="43158" x="5892800" y="4665663"/>
          <p14:tracePt t="43166" x="5868988" y="4665663"/>
          <p14:tracePt t="43174" x="5845175" y="4665663"/>
          <p14:tracePt t="43182" x="5805488" y="4657725"/>
          <p14:tracePt t="43189" x="5773738" y="4641850"/>
          <p14:tracePt t="43197" x="5732463" y="4616450"/>
          <p14:tracePt t="43205" x="5716588" y="4592638"/>
          <p14:tracePt t="43213" x="5700713" y="4568825"/>
          <p14:tracePt t="43222" x="5700713" y="4521200"/>
          <p14:tracePt t="43229" x="5708650" y="4457700"/>
          <p14:tracePt t="43237" x="5732463" y="4378325"/>
          <p14:tracePt t="43245" x="5757863" y="4330700"/>
          <p14:tracePt t="43253" x="5781675" y="4265613"/>
          <p14:tracePt t="43261" x="5797550" y="4202113"/>
          <p14:tracePt t="43269" x="5813425" y="4154488"/>
          <p14:tracePt t="43277" x="5829300" y="4130675"/>
          <p14:tracePt t="43285" x="5829300" y="4122738"/>
          <p14:tracePt t="43293" x="5829300" y="4114800"/>
          <p14:tracePt t="43301" x="5845175" y="4114800"/>
          <p14:tracePt t="43309" x="5853113" y="4106863"/>
          <p14:tracePt t="43317" x="5884863" y="4106863"/>
          <p14:tracePt t="43325" x="5924550" y="4106863"/>
          <p14:tracePt t="43333" x="5995988" y="4106863"/>
          <p14:tracePt t="43341" x="6059488" y="4106863"/>
          <p14:tracePt t="43349" x="6108700" y="4106863"/>
          <p14:tracePt t="43357" x="6156325" y="4098925"/>
          <p14:tracePt t="43365" x="6180138" y="4090988"/>
          <p14:tracePt t="43373" x="6188075" y="4090988"/>
          <p14:tracePt t="43381" x="6203950" y="4090988"/>
          <p14:tracePt t="43389" x="6211888" y="4090988"/>
          <p14:tracePt t="43397" x="6243638" y="4098925"/>
          <p14:tracePt t="43405" x="6259513" y="4106863"/>
          <p14:tracePt t="43414" x="6291263" y="4130675"/>
          <p14:tracePt t="43422" x="6315075" y="4146550"/>
          <p14:tracePt t="43429" x="6330950" y="4170363"/>
          <p14:tracePt t="43438" x="6338888" y="4186238"/>
          <p14:tracePt t="43446" x="6338888" y="4210050"/>
          <p14:tracePt t="43455" x="6346825" y="4233863"/>
          <p14:tracePt t="43461" x="6346825" y="4265613"/>
          <p14:tracePt t="43470" x="6323013" y="4298950"/>
          <p14:tracePt t="43479" x="6299200" y="4338638"/>
          <p14:tracePt t="43486" x="6243638" y="4386263"/>
          <p14:tracePt t="43493" x="6180138" y="4418013"/>
          <p14:tracePt t="43502" x="6059488" y="4473575"/>
          <p14:tracePt t="43509" x="5884863" y="4537075"/>
          <p14:tracePt t="43517" x="5797550" y="4568825"/>
          <p14:tracePt t="43525" x="5716588" y="4592638"/>
          <p14:tracePt t="43534" x="5653088" y="4608513"/>
          <p14:tracePt t="43542" x="5605463" y="4616450"/>
          <p14:tracePt t="43549" x="5557838" y="4616450"/>
          <p14:tracePt t="43557" x="5510213" y="4616450"/>
          <p14:tracePt t="43565" x="5486400" y="4608513"/>
          <p14:tracePt t="43573" x="5470525" y="4592638"/>
          <p14:tracePt t="43581" x="5470525" y="4568825"/>
          <p14:tracePt t="43589" x="5470525" y="4521200"/>
          <p14:tracePt t="43597" x="5518150" y="4441825"/>
          <p14:tracePt t="43606" x="5565775" y="4378325"/>
          <p14:tracePt t="43613" x="5629275" y="4298950"/>
          <p14:tracePt t="43621" x="5732463" y="4225925"/>
          <p14:tracePt t="43629" x="5789613" y="4186238"/>
          <p14:tracePt t="43638" x="5964238" y="4130675"/>
          <p14:tracePt t="43646" x="6156325" y="4098925"/>
          <p14:tracePt t="43653" x="6291263" y="4090988"/>
          <p14:tracePt t="43662" x="6491288" y="4090988"/>
          <p14:tracePt t="43670" x="6642100" y="4090988"/>
          <p14:tracePt t="43679" x="6834188" y="4090988"/>
          <p14:tracePt t="43685" x="7000875" y="4114800"/>
          <p14:tracePt t="43694" x="7192963" y="4138613"/>
          <p14:tracePt t="43702" x="7343775" y="4178300"/>
          <p14:tracePt t="43709" x="7439025" y="4210050"/>
          <p14:tracePt t="43717" x="7527925" y="4241800"/>
          <p14:tracePt t="43725" x="7575550" y="4265613"/>
          <p14:tracePt t="43733" x="7607300" y="4298950"/>
          <p14:tracePt t="43741" x="7607300" y="4314825"/>
          <p14:tracePt t="43749" x="7615238" y="4322763"/>
          <p14:tracePt t="43757" x="7615238" y="4330700"/>
          <p14:tracePt t="43765" x="7599363" y="4346575"/>
          <p14:tracePt t="43774" x="7559675" y="4370388"/>
          <p14:tracePt t="43781" x="7504113" y="4386263"/>
          <p14:tracePt t="43790" x="7423150" y="4410075"/>
          <p14:tracePt t="43797" x="7319963" y="4418013"/>
          <p14:tracePt t="43806" x="7240588" y="4425950"/>
          <p14:tracePt t="43814" x="7145338" y="4433888"/>
          <p14:tracePt t="43822" x="7048500" y="4441825"/>
          <p14:tracePt t="43829" x="6953250" y="4441825"/>
          <p14:tracePt t="43837" x="6897688" y="4441825"/>
          <p14:tracePt t="43845" x="6794500" y="4425950"/>
          <p14:tracePt t="43852" x="6705600" y="4386263"/>
          <p14:tracePt t="43861" x="6634163" y="4354513"/>
          <p14:tracePt t="43871" x="6586538" y="4322763"/>
          <p14:tracePt t="43877" x="6515100" y="4273550"/>
          <p14:tracePt t="43885" x="6434138" y="4225925"/>
          <p14:tracePt t="43901" x="6426200" y="4217988"/>
          <p14:tracePt t="43910" x="6426200" y="4210050"/>
          <p14:tracePt t="43943" x="6426200" y="4202113"/>
          <p14:tracePt t="43949" x="6426200" y="4194175"/>
          <p14:tracePt t="44007" x="6475413" y="4210050"/>
          <p14:tracePt t="44014" x="6554788" y="4233863"/>
          <p14:tracePt t="44023" x="6626225" y="4241800"/>
          <p14:tracePt t="44030" x="6713538" y="4249738"/>
          <p14:tracePt t="44039" x="6784975" y="4249738"/>
          <p14:tracePt t="44046" x="6913563" y="4217988"/>
          <p14:tracePt t="44055" x="7008813" y="4178300"/>
          <p14:tracePt t="44062" x="7135813" y="4098925"/>
          <p14:tracePt t="44071" x="7224713" y="4027488"/>
          <p14:tracePt t="44078" x="7296150" y="3963988"/>
          <p14:tracePt t="44086" x="7327900" y="3922713"/>
          <p14:tracePt t="44094" x="7375525" y="3875088"/>
          <p14:tracePt t="44103" x="7391400" y="3835400"/>
          <p14:tracePt t="44110" x="7399338" y="3827463"/>
          <p14:tracePt t="44118" x="7407275" y="3819525"/>
          <p14:tracePt t="44198" x="7391400" y="3819525"/>
          <p14:tracePt t="44206" x="7327900" y="3819525"/>
          <p14:tracePt t="44215" x="7232650" y="3811588"/>
          <p14:tracePt t="44225" x="7127875" y="3803650"/>
          <p14:tracePt t="44235" x="7008813" y="3803650"/>
          <p14:tracePt t="44246" x="6897688" y="3803650"/>
          <p14:tracePt t="44249" x="6802438" y="3803650"/>
          <p14:tracePt t="44255" x="6657975" y="3803650"/>
          <p14:tracePt t="44262" x="6451600" y="3771900"/>
          <p14:tracePt t="44271" x="6140450" y="3660775"/>
          <p14:tracePt t="44278" x="6019800" y="3595688"/>
          <p14:tracePt t="44286" x="5708650" y="3317875"/>
          <p14:tracePt t="44294" x="5549900" y="3133725"/>
          <p14:tracePt t="44302" x="5191125" y="2616200"/>
          <p14:tracePt t="44310" x="5103813" y="2408238"/>
          <p14:tracePt t="44319" x="4879975" y="1890713"/>
          <p14:tracePt t="44327" x="4832350" y="1690688"/>
          <p14:tracePt t="44334" x="4816475" y="1347788"/>
          <p14:tracePt t="44342" x="4824413" y="1123950"/>
          <p14:tracePt t="44351" x="4840288" y="957263"/>
          <p14:tracePt t="44359" x="4864100" y="862013"/>
          <p14:tracePt t="44366" x="4887913" y="765175"/>
          <p14:tracePt t="44375" x="4903788" y="685800"/>
          <p14:tracePt t="44382" x="4935538" y="614363"/>
          <p14:tracePt t="44390" x="4983163" y="534988"/>
          <p14:tracePt t="44397" x="5006975" y="477838"/>
          <p14:tracePt t="44406" x="5046663" y="422275"/>
          <p14:tracePt t="44413" x="5080000" y="390525"/>
          <p14:tracePt t="44421" x="5111750" y="342900"/>
          <p14:tracePt t="44429" x="5127625" y="311150"/>
          <p14:tracePt t="44437" x="5143500" y="295275"/>
          <p14:tracePt t="44445" x="5143500" y="287338"/>
          <p14:tracePt t="44477" x="5151438" y="287338"/>
          <p14:tracePt t="44485" x="5167313" y="295275"/>
          <p14:tracePt t="44493" x="5183188" y="350838"/>
          <p14:tracePt t="44501" x="5199063" y="430213"/>
          <p14:tracePt t="44509" x="5191125" y="550863"/>
          <p14:tracePt t="44517" x="5175250" y="638175"/>
          <p14:tracePt t="44525" x="5143500" y="788988"/>
          <p14:tracePt t="44533" x="5103813" y="996950"/>
          <p14:tracePt t="44541" x="5022850" y="1419225"/>
          <p14:tracePt t="44550" x="4999038" y="1754188"/>
          <p14:tracePt t="44557" x="4975225" y="1978025"/>
          <p14:tracePt t="44565" x="4903788" y="2527300"/>
          <p14:tracePt t="44573" x="4879975" y="2711450"/>
          <p14:tracePt t="44581" x="4832350" y="3278188"/>
          <p14:tracePt t="44589" x="4832350" y="3756025"/>
          <p14:tracePt t="44597" x="4864100" y="4051300"/>
          <p14:tracePt t="44606" x="4927600" y="4265613"/>
          <p14:tracePt t="44614" x="5087938" y="4616450"/>
          <p14:tracePt t="44622" x="5151438" y="4713288"/>
          <p14:tracePt t="44629" x="5207000" y="4776788"/>
          <p14:tracePt t="44637" x="5254625" y="4808538"/>
          <p14:tracePt t="44645" x="5270500" y="4816475"/>
          <p14:tracePt t="44661" x="5278438" y="4816475"/>
          <p14:tracePt t="44686" x="5286375" y="4816475"/>
          <p14:tracePt t="44710" x="5294313" y="4800600"/>
          <p14:tracePt t="44718" x="5294313" y="4792663"/>
          <p14:tracePt t="44727" x="5294313" y="4784725"/>
          <p14:tracePt t="44743" x="5294313" y="4776788"/>
          <p14:tracePt t="44758" x="5302250" y="4768850"/>
          <p14:tracePt t="44798" x="5310188" y="4768850"/>
          <p14:tracePt t="44806" x="5326063" y="4768850"/>
          <p14:tracePt t="44814" x="5357813" y="4784725"/>
          <p14:tracePt t="44822" x="5373688" y="4792663"/>
          <p14:tracePt t="44831" x="5397500" y="4800600"/>
          <p14:tracePt t="44839" x="5407025" y="4800600"/>
          <p14:tracePt t="44846" x="5430838" y="4808538"/>
          <p14:tracePt t="44862" x="5438775" y="4808538"/>
          <p14:tracePt t="44870" x="5446713" y="4808538"/>
          <p14:tracePt t="44918" x="5397500" y="4792663"/>
          <p14:tracePt t="44927" x="5341938" y="4776788"/>
          <p14:tracePt t="44934" x="5278438" y="4752975"/>
          <p14:tracePt t="44943" x="5238750" y="4737100"/>
          <p14:tracePt t="44951" x="5214938" y="4729163"/>
          <p14:tracePt t="44958" x="5175250" y="4713288"/>
          <p14:tracePt t="44966" x="5159375" y="4705350"/>
          <p14:tracePt t="44974" x="5151438" y="4705350"/>
          <p14:tracePt t="44982" x="5143500" y="4705350"/>
          <p14:tracePt t="44998" x="5135563" y="4705350"/>
          <p14:tracePt t="45007" x="5135563" y="4697413"/>
          <p14:tracePt t="45015" x="5127625" y="4697413"/>
          <p14:tracePt t="45078" x="5159375" y="4705350"/>
          <p14:tracePt t="45086" x="5207000" y="4721225"/>
          <p14:tracePt t="45094" x="5254625" y="4737100"/>
          <p14:tracePt t="45102" x="5302250" y="4752975"/>
          <p14:tracePt t="45110" x="5334000" y="4760913"/>
          <p14:tracePt t="45119" x="5365750" y="4760913"/>
          <p14:tracePt t="45127" x="5389563" y="4768850"/>
          <p14:tracePt t="45135" x="5414963" y="4768850"/>
          <p14:tracePt t="45142" x="5438775" y="4768850"/>
          <p14:tracePt t="45151" x="5446713" y="4768850"/>
          <p14:tracePt t="45158" x="5462588" y="4768850"/>
          <p14:tracePt t="45191" x="5462588" y="4752975"/>
          <p14:tracePt t="45206" x="5454650" y="4745038"/>
          <p14:tracePt t="45214" x="5430838" y="4737100"/>
          <p14:tracePt t="45223" x="5373688" y="4729163"/>
          <p14:tracePt t="45233" x="5310188" y="4721225"/>
          <p14:tracePt t="45240" x="5214938" y="4713288"/>
          <p14:tracePt t="45246" x="5151438" y="4705350"/>
          <p14:tracePt t="45255" x="5111750" y="4697413"/>
          <p14:tracePt t="45262" x="5095875" y="4697413"/>
          <p14:tracePt t="45270" x="5087938" y="4697413"/>
          <p14:tracePt t="45279" x="5080000" y="4697413"/>
          <p14:tracePt t="45295" x="5080000" y="4689475"/>
          <p14:tracePt t="45439" x="5087938" y="4689475"/>
          <p14:tracePt t="45470" x="5095875" y="4689475"/>
          <p14:tracePt t="45479" x="5103813" y="4689475"/>
          <p14:tracePt t="45486" x="5119688" y="4689475"/>
          <p14:tracePt t="45494" x="5143500" y="4697413"/>
          <p14:tracePt t="45502" x="5167313" y="4705350"/>
          <p14:tracePt t="45510" x="5191125" y="4713288"/>
          <p14:tracePt t="45520" x="5214938" y="4713288"/>
          <p14:tracePt t="45527" x="5230813" y="4713288"/>
          <p14:tracePt t="45534" x="5246688" y="4713288"/>
          <p14:tracePt t="45542" x="5262563" y="4713288"/>
          <p14:tracePt t="45550" x="5278438" y="4721225"/>
          <p14:tracePt t="45558" x="5302250" y="4721225"/>
          <p14:tracePt t="45567" x="5310188" y="4721225"/>
          <p14:tracePt t="45574" x="5334000" y="4721225"/>
          <p14:tracePt t="45583" x="5365750" y="4721225"/>
          <p14:tracePt t="45590" x="5389563" y="4721225"/>
          <p14:tracePt t="45598" x="5422900" y="4721225"/>
          <p14:tracePt t="45607" x="5438775" y="4721225"/>
          <p14:tracePt t="45614" x="5454650" y="4721225"/>
          <p14:tracePt t="45622" x="5462588" y="4721225"/>
          <p14:tracePt t="45758" x="5446713" y="4721225"/>
          <p14:tracePt t="45766" x="5407025" y="4721225"/>
          <p14:tracePt t="45774" x="5373688" y="4713288"/>
          <p14:tracePt t="45782" x="5349875" y="4713288"/>
          <p14:tracePt t="45791" x="5318125" y="4713288"/>
          <p14:tracePt t="45798" x="5294313" y="4713288"/>
          <p14:tracePt t="45807" x="5278438" y="4713288"/>
          <p14:tracePt t="45815" x="5246688" y="4713288"/>
          <p14:tracePt t="45827" x="5222875" y="4721225"/>
          <p14:tracePt t="45832" x="5199063" y="4721225"/>
          <p14:tracePt t="45839" x="5167313" y="4721225"/>
          <p14:tracePt t="45847" x="5143500" y="4729163"/>
          <p14:tracePt t="45852" x="5135563" y="4729163"/>
          <p14:tracePt t="45861" x="5119688" y="4729163"/>
          <p14:tracePt t="45868" x="5103813" y="4729163"/>
          <p14:tracePt t="45877" x="5103813" y="4737100"/>
          <p14:tracePt t="45909" x="5103813" y="4745038"/>
          <p14:tracePt t="45917" x="5111750" y="4752975"/>
          <p14:tracePt t="45926" x="5135563" y="4760913"/>
          <p14:tracePt t="45933" x="5183188" y="4768850"/>
          <p14:tracePt t="45941" x="5214938" y="4784725"/>
          <p14:tracePt t="45949" x="5262563" y="4792663"/>
          <p14:tracePt t="45957" x="5294313" y="4800600"/>
          <p14:tracePt t="45965" x="5318125" y="4808538"/>
          <p14:tracePt t="45973" x="5357813" y="4816475"/>
          <p14:tracePt t="45981" x="5381625" y="4816475"/>
          <p14:tracePt t="45990" x="5407025" y="4816475"/>
          <p14:tracePt t="45997" x="5414963" y="4816475"/>
          <p14:tracePt t="46006" x="5422900" y="4816475"/>
          <p14:tracePt t="46013" x="5430838" y="4816475"/>
          <p14:tracePt t="46078" x="5407025" y="4816475"/>
          <p14:tracePt t="46086" x="5349875" y="4808538"/>
          <p14:tracePt t="46094" x="5302250" y="4792663"/>
          <p14:tracePt t="46102" x="5254625" y="4784725"/>
          <p14:tracePt t="46110" x="5222875" y="4784725"/>
          <p14:tracePt t="46118" x="5191125" y="4776788"/>
          <p14:tracePt t="46126" x="5175250" y="4768850"/>
          <p14:tracePt t="46135" x="5151438" y="4768850"/>
          <p14:tracePt t="46142" x="5127625" y="4760913"/>
          <p14:tracePt t="46151" x="5111750" y="4760913"/>
          <p14:tracePt t="46174" x="5151438" y="4760913"/>
          <p14:tracePt t="46182" x="5207000" y="4768850"/>
          <p14:tracePt t="46191" x="5270500" y="4784725"/>
          <p14:tracePt t="46200" x="5326063" y="4792663"/>
          <p14:tracePt t="46206" x="5365750" y="4792663"/>
          <p14:tracePt t="46215" x="5414963" y="4792663"/>
          <p14:tracePt t="46222" x="5454650" y="4792663"/>
          <p14:tracePt t="46231" x="5494338" y="4776788"/>
          <p14:tracePt t="46241" x="5534025" y="4752975"/>
          <p14:tracePt t="46250" x="5589588" y="4713288"/>
          <p14:tracePt t="46255" x="5637213" y="4649788"/>
          <p14:tracePt t="46262" x="5716588" y="4568825"/>
          <p14:tracePt t="46270" x="5789613" y="4489450"/>
          <p14:tracePt t="46278" x="5892800" y="4362450"/>
          <p14:tracePt t="46286" x="6059488" y="4162425"/>
          <p14:tracePt t="46293" x="6156325" y="4027488"/>
          <p14:tracePt t="46302" x="6203950" y="3963988"/>
          <p14:tracePt t="46309" x="6227763" y="3890963"/>
          <p14:tracePt t="46319" x="6251575" y="3859213"/>
          <p14:tracePt t="46325" x="6251575" y="3835400"/>
          <p14:tracePt t="46334" x="6251575" y="3819525"/>
          <p14:tracePt t="46341" x="6251575" y="3803650"/>
          <p14:tracePt t="46349" x="6251575" y="3795713"/>
          <p14:tracePt t="46358" x="6251575" y="3787775"/>
          <p14:tracePt t="46366" x="6243638" y="3787775"/>
          <p14:tracePt t="46374" x="6243638" y="3779838"/>
          <p14:tracePt t="46438" x="6235700" y="3859213"/>
          <p14:tracePt t="46446" x="6235700" y="3930650"/>
          <p14:tracePt t="46454" x="6227763" y="4019550"/>
          <p14:tracePt t="46462" x="6227763" y="4114800"/>
          <p14:tracePt t="46470" x="6227763" y="4202113"/>
          <p14:tracePt t="46479" x="6227763" y="4291013"/>
          <p14:tracePt t="46486" x="6227763" y="4354513"/>
          <p14:tracePt t="46495" x="6227763" y="4449763"/>
          <p14:tracePt t="46502" x="6219825" y="4537075"/>
          <p14:tracePt t="46511" x="6219825" y="4600575"/>
          <p14:tracePt t="46518" x="6219825" y="4665663"/>
          <p14:tracePt t="46526" x="6219825" y="4713288"/>
          <p14:tracePt t="46534" x="6219825" y="4729163"/>
          <p14:tracePt t="46542" x="6219825" y="4737100"/>
          <p14:tracePt t="46551" x="6219825" y="4745038"/>
          <p14:tracePt t="46558" x="6211888" y="4745038"/>
          <p14:tracePt t="46575" x="6188075" y="4745038"/>
          <p14:tracePt t="46582" x="6172200" y="4745038"/>
          <p14:tracePt t="46591" x="6156325" y="4745038"/>
          <p14:tracePt t="46598" x="6140450" y="4745038"/>
          <p14:tracePt t="46607" x="6132513" y="4745038"/>
          <p14:tracePt t="46615" x="6124575" y="4745038"/>
          <p14:tracePt t="46622" x="6116638" y="4745038"/>
          <p14:tracePt t="46638" x="6108700" y="4745038"/>
          <p14:tracePt t="46646" x="6100763" y="4745038"/>
          <p14:tracePt t="46654" x="6091238" y="4745038"/>
          <p14:tracePt t="46678" x="6083300" y="4745038"/>
          <p14:tracePt t="46710" x="6075363" y="4745038"/>
          <p14:tracePt t="46806" x="6075363" y="4737100"/>
          <p14:tracePt t="47046" x="6083300" y="4737100"/>
          <p14:tracePt t="47063" x="6091238" y="4737100"/>
          <p14:tracePt t="47079" x="6091238" y="4729163"/>
          <p14:tracePt t="47086" x="6100763" y="4729163"/>
          <p14:tracePt t="47319" x="6108700" y="4729163"/>
          <p14:tracePt t="47326" x="6156325" y="4729163"/>
          <p14:tracePt t="47335" x="6196013" y="4729163"/>
          <p14:tracePt t="47342" x="6227763" y="4737100"/>
          <p14:tracePt t="47350" x="6275388" y="4745038"/>
          <p14:tracePt t="47358" x="6307138" y="4745038"/>
          <p14:tracePt t="47366" x="6362700" y="4752975"/>
          <p14:tracePt t="47375" x="6434138" y="4760913"/>
          <p14:tracePt t="47382" x="6530975" y="4776788"/>
          <p14:tracePt t="47390" x="6618288" y="4776788"/>
          <p14:tracePt t="47398" x="6713538" y="4784725"/>
          <p14:tracePt t="47406" x="6784975" y="4792663"/>
          <p14:tracePt t="47415" x="6850063" y="4792663"/>
          <p14:tracePt t="47422" x="6897688" y="4792663"/>
          <p14:tracePt t="47439" x="6905625" y="4792663"/>
          <p14:tracePt t="51261" x="6961188" y="4792663"/>
          <p14:tracePt t="51268" x="7048500" y="4800600"/>
          <p14:tracePt t="51277" x="7135813" y="4816475"/>
          <p14:tracePt t="51285" x="7240588" y="4848225"/>
          <p14:tracePt t="51293" x="7327900" y="4872038"/>
          <p14:tracePt t="51301" x="7591425" y="4919663"/>
          <p14:tracePt t="51308" x="7750175" y="4927600"/>
          <p14:tracePt t="51317" x="7839075" y="4943475"/>
          <p14:tracePt t="51325" x="7989888" y="4959350"/>
          <p14:tracePt t="51333" x="8069263" y="4959350"/>
          <p14:tracePt t="51341" x="8132763" y="4967288"/>
          <p14:tracePt t="51349" x="8213725" y="4976813"/>
          <p14:tracePt t="51357" x="8269288" y="4976813"/>
          <p14:tracePt t="51365" x="8332788" y="4976813"/>
          <p14:tracePt t="51372" x="8396288" y="4984750"/>
          <p14:tracePt t="51380" x="8428038" y="4992688"/>
          <p14:tracePt t="51389" x="8483600" y="4992688"/>
          <p14:tracePt t="51397" x="8540750" y="5008563"/>
          <p14:tracePt t="51405" x="8588375" y="5016500"/>
          <p14:tracePt t="51413" x="8628063" y="5024438"/>
          <p14:tracePt t="51421" x="8667750" y="5040313"/>
          <p14:tracePt t="51429" x="8699500" y="5048250"/>
          <p14:tracePt t="51437" x="8739188" y="5056188"/>
          <p14:tracePt t="51446" x="8794750" y="5072063"/>
          <p14:tracePt t="51452" x="8858250" y="5103813"/>
          <p14:tracePt t="51461" x="8978900" y="5127625"/>
          <p14:tracePt t="51469" x="9129713" y="5159375"/>
          <p14:tracePt t="51477" x="9274175" y="5183188"/>
          <p14:tracePt t="51485" x="9313863" y="5183188"/>
          <p14:tracePt t="51493" x="9345613" y="5183188"/>
          <p14:tracePt t="51500" x="9353550" y="5183188"/>
          <p14:tracePt t="51877" x="9345613" y="5183188"/>
          <p14:tracePt t="51885" x="9250363" y="5175250"/>
          <p14:tracePt t="51893" x="9145588" y="5143500"/>
          <p14:tracePt t="51901" x="9050338" y="5119688"/>
          <p14:tracePt t="51909" x="8994775" y="5095875"/>
          <p14:tracePt t="51917" x="8955088" y="5080000"/>
          <p14:tracePt t="51925" x="8907463" y="5064125"/>
          <p14:tracePt t="51933" x="8891588" y="5056188"/>
          <p14:tracePt t="51941" x="8866188" y="5024438"/>
          <p14:tracePt t="51949" x="8818563" y="4992688"/>
          <p14:tracePt t="51957" x="8770938" y="4951413"/>
          <p14:tracePt t="51965" x="8723313" y="4919663"/>
          <p14:tracePt t="51973" x="8691563" y="4895850"/>
          <p14:tracePt t="51981" x="8683625" y="4887913"/>
          <p14:tracePt t="51989" x="8667750" y="4879975"/>
          <p14:tracePt t="51997" x="8659813" y="4879975"/>
          <p14:tracePt t="52005" x="8643938" y="4864100"/>
          <p14:tracePt t="52013" x="8620125" y="4856163"/>
          <p14:tracePt t="52021" x="8604250" y="4840288"/>
          <p14:tracePt t="52029" x="8580438" y="4824413"/>
          <p14:tracePt t="52037" x="8564563" y="4816475"/>
          <p14:tracePt t="52046" x="8540750" y="4800600"/>
          <p14:tracePt t="52077" x="8540750" y="4792663"/>
          <p14:tracePt t="53151" x="8531225" y="4792663"/>
          <p14:tracePt t="53158" x="8507413" y="4784725"/>
          <p14:tracePt t="53166" x="8451850" y="4768850"/>
          <p14:tracePt t="53174" x="8404225" y="4752975"/>
          <p14:tracePt t="53183" x="8364538" y="4745038"/>
          <p14:tracePt t="53189" x="8332788" y="4729163"/>
          <p14:tracePt t="53198" x="8316913" y="4729163"/>
          <p14:tracePt t="53206" x="8293100" y="4713288"/>
          <p14:tracePt t="53213" x="8245475" y="4705350"/>
          <p14:tracePt t="53222" x="8205788" y="4689475"/>
          <p14:tracePt t="53230" x="8164513" y="4681538"/>
          <p14:tracePt t="53239" x="8124825" y="4673600"/>
          <p14:tracePt t="53249" x="8093075" y="4657725"/>
          <p14:tracePt t="53254" x="8077200" y="4649788"/>
          <p14:tracePt t="53261" x="8053388" y="4641850"/>
          <p14:tracePt t="53271" x="8029575" y="4633913"/>
          <p14:tracePt t="53277" x="8005763" y="4616450"/>
          <p14:tracePt t="53286" x="7966075" y="4600575"/>
          <p14:tracePt t="53294" x="7918450" y="4560888"/>
          <p14:tracePt t="53301" x="7870825" y="4529138"/>
          <p14:tracePt t="53310" x="7773988" y="4489450"/>
          <p14:tracePt t="53317" x="7686675" y="4433888"/>
          <p14:tracePt t="53326" x="7607300" y="4394200"/>
          <p14:tracePt t="53334" x="7527925" y="4346575"/>
          <p14:tracePt t="53340" x="7446963" y="4306888"/>
          <p14:tracePt t="53349" x="7399338" y="4281488"/>
          <p14:tracePt t="53357" x="7335838" y="4233863"/>
          <p14:tracePt t="53365" x="7280275" y="4202113"/>
          <p14:tracePt t="53373" x="7216775" y="4178300"/>
          <p14:tracePt t="53381" x="7185025" y="4154488"/>
          <p14:tracePt t="53389" x="7145338" y="4146550"/>
          <p14:tracePt t="53397" x="7112000" y="4122738"/>
          <p14:tracePt t="53405" x="7064375" y="4098925"/>
          <p14:tracePt t="53413" x="6992938" y="4067175"/>
          <p14:tracePt t="53421" x="6937375" y="4059238"/>
          <p14:tracePt t="53429" x="6913563" y="4035425"/>
          <p14:tracePt t="53437" x="6905625" y="4035425"/>
          <p14:tracePt t="53478" x="6913563" y="4035425"/>
          <p14:tracePt t="53486" x="6953250" y="4043363"/>
          <p14:tracePt t="53494" x="7000875" y="4067175"/>
          <p14:tracePt t="53502" x="7032625" y="4083050"/>
          <p14:tracePt t="53510" x="7056438" y="4106863"/>
          <p14:tracePt t="53519" x="7096125" y="4114800"/>
          <p14:tracePt t="53527" x="7135813" y="4130675"/>
          <p14:tracePt t="53534" x="7185025" y="4146550"/>
          <p14:tracePt t="53542" x="7248525" y="4162425"/>
          <p14:tracePt t="53550" x="7319963" y="4162425"/>
          <p14:tracePt t="53559" x="7383463" y="4170363"/>
          <p14:tracePt t="53566" x="7454900" y="4170363"/>
          <p14:tracePt t="53575" x="7543800" y="4170363"/>
          <p14:tracePt t="53583" x="7591425" y="4154488"/>
          <p14:tracePt t="53590" x="7599363" y="4146550"/>
          <p14:tracePt t="53598" x="7607300" y="4138613"/>
          <p14:tracePt t="53607" x="7615238" y="4122738"/>
          <p14:tracePt t="53615" x="7623175" y="4114800"/>
          <p14:tracePt t="53622" x="7631113" y="4106863"/>
          <p14:tracePt t="53639" x="7631113" y="4098925"/>
          <p14:tracePt t="53671" x="7631113" y="4090988"/>
          <p14:tracePt t="53677" x="7639050" y="4090988"/>
          <p14:tracePt t="53709" x="7639050" y="4075113"/>
          <p14:tracePt t="53717" x="7615238" y="4059238"/>
          <p14:tracePt t="53725" x="7591425" y="4043363"/>
          <p14:tracePt t="53733" x="7575550" y="4027488"/>
          <p14:tracePt t="53741" x="7559675" y="4003675"/>
          <p14:tracePt t="53749" x="7551738" y="4003675"/>
          <p14:tracePt t="53757" x="7551738" y="3995738"/>
          <p14:tracePt t="53765" x="7543800" y="3995738"/>
          <p14:tracePt t="53781" x="7527925" y="3979863"/>
          <p14:tracePt t="53789" x="7496175" y="3979863"/>
          <p14:tracePt t="53797" x="7462838" y="3963988"/>
          <p14:tracePt t="53805" x="7407275" y="3938588"/>
          <p14:tracePt t="53813" x="7319963" y="3875088"/>
          <p14:tracePt t="53820" x="7272338" y="3851275"/>
          <p14:tracePt t="53829" x="7169150" y="3787775"/>
          <p14:tracePt t="53836" x="7008813" y="3676650"/>
          <p14:tracePt t="53845" x="6921500" y="3605213"/>
          <p14:tracePt t="53852" x="6850063" y="3548063"/>
          <p14:tracePt t="53862" x="6713538" y="3444875"/>
          <p14:tracePt t="53872" x="6530975" y="3302000"/>
          <p14:tracePt t="53881" x="6203950" y="3086100"/>
          <p14:tracePt t="53887" x="5988050" y="2943225"/>
          <p14:tracePt t="53894" x="5684838" y="2743200"/>
          <p14:tracePt t="53902" x="5222875" y="2471738"/>
          <p14:tracePt t="53911" x="5006975" y="2344738"/>
          <p14:tracePt t="53918" x="4537075" y="2073275"/>
          <p14:tracePt t="53927" x="4067175" y="1785938"/>
          <p14:tracePt t="53935" x="3724275" y="1571625"/>
          <p14:tracePt t="53942" x="3421063" y="1387475"/>
          <p14:tracePt t="53950" x="3038475" y="1179513"/>
          <p14:tracePt t="53958" x="2830513" y="1044575"/>
          <p14:tracePt t="53966" x="2632075" y="933450"/>
          <p14:tracePt t="53974" x="2487613" y="836613"/>
          <p14:tracePt t="53982" x="2281238" y="733425"/>
          <p14:tracePt t="53990" x="2152650" y="661988"/>
          <p14:tracePt t="53998" x="2049463" y="622300"/>
          <p14:tracePt t="54006" x="1962150" y="574675"/>
          <p14:tracePt t="54014" x="1817688" y="509588"/>
          <p14:tracePt t="54021" x="1746250" y="477838"/>
          <p14:tracePt t="54029" x="1635125" y="422275"/>
          <p14:tracePt t="54038" x="1530350" y="366713"/>
          <p14:tracePt t="54046" x="1443038" y="311150"/>
          <p14:tracePt t="54054" x="1363663" y="279400"/>
          <p14:tracePt t="54062" x="1284288" y="223838"/>
          <p14:tracePt t="54070" x="1220788" y="184150"/>
          <p14:tracePt t="54077" x="1116013" y="111125"/>
          <p14:tracePt t="54086" x="1036638" y="63500"/>
          <p14:tracePt t="54093" x="965200" y="158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EF4BC-DCF3-4624-AD65-A475F3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2B71C-9B64-4738-94FA-ADE5EDEF2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Laravel ist ein freies PHP Web Framework</a:t>
            </a:r>
          </a:p>
          <a:p>
            <a:r>
              <a:rPr lang="de-AT" dirty="0"/>
              <a:t>Wird im Backend verwendet</a:t>
            </a:r>
          </a:p>
          <a:p>
            <a:pPr lvl="1"/>
            <a:r>
              <a:rPr lang="de-DE" dirty="0"/>
              <a:t> E-Commerce</a:t>
            </a:r>
          </a:p>
          <a:p>
            <a:pPr lvl="1"/>
            <a:r>
              <a:rPr lang="de-DE" dirty="0"/>
              <a:t>Ticket- und Bestellsystemen</a:t>
            </a:r>
          </a:p>
          <a:p>
            <a:pPr lvl="1"/>
            <a:r>
              <a:rPr lang="de-DE" dirty="0"/>
              <a:t>Dashboards</a:t>
            </a:r>
          </a:p>
          <a:p>
            <a:pPr lvl="1"/>
            <a:r>
              <a:rPr lang="de-DE" dirty="0"/>
              <a:t>Admin-</a:t>
            </a:r>
            <a:r>
              <a:rPr lang="de-DE" dirty="0" err="1"/>
              <a:t>Backends</a:t>
            </a:r>
            <a:endParaRPr lang="de-AT" dirty="0"/>
          </a:p>
          <a:p>
            <a:r>
              <a:rPr lang="de-AT" dirty="0"/>
              <a:t>Benötigt werden…</a:t>
            </a:r>
          </a:p>
          <a:p>
            <a:pPr lvl="1"/>
            <a:r>
              <a:rPr lang="de-AT" dirty="0" err="1"/>
              <a:t>PHPStorm</a:t>
            </a:r>
            <a:r>
              <a:rPr lang="de-AT" dirty="0"/>
              <a:t> (auch VS Code möglich)</a:t>
            </a:r>
          </a:p>
          <a:p>
            <a:pPr lvl="1"/>
            <a:r>
              <a:rPr lang="de-AT" dirty="0" err="1"/>
              <a:t>Dependency</a:t>
            </a:r>
            <a:r>
              <a:rPr lang="de-AT" dirty="0"/>
              <a:t> Manager Composer</a:t>
            </a:r>
          </a:p>
          <a:p>
            <a:pPr lvl="1"/>
            <a:r>
              <a:rPr lang="de-AT" dirty="0"/>
              <a:t>XAMPP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B30CF8-65B2-4FBC-BC27-B6D3E1032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3432"/>
      </p:ext>
    </p:extLst>
  </p:cSld>
  <p:clrMapOvr>
    <a:masterClrMapping/>
  </p:clrMapOvr>
  <p:transition spd="slow" advTm="3984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ED6DA-0380-4AFB-842F-F70CBE4D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Zentrale Merkmale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1F8DAE0-8B5F-49E4-9FFE-17202E355DB1}"/>
              </a:ext>
            </a:extLst>
          </p:cNvPr>
          <p:cNvGrpSpPr/>
          <p:nvPr/>
        </p:nvGrpSpPr>
        <p:grpSpPr>
          <a:xfrm>
            <a:off x="5606473" y="1363821"/>
            <a:ext cx="5104562" cy="4130357"/>
            <a:chOff x="0" y="0"/>
            <a:chExt cx="4039263" cy="2520564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401B5C56-8C43-43F8-AEBC-8DA234B40B02}"/>
                </a:ext>
              </a:extLst>
            </p:cNvPr>
            <p:cNvSpPr/>
            <p:nvPr/>
          </p:nvSpPr>
          <p:spPr>
            <a:xfrm>
              <a:off x="1820849" y="0"/>
              <a:ext cx="1009816" cy="38166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4224F6E-920D-435D-A2E0-06A317ED8FC2}"/>
                </a:ext>
              </a:extLst>
            </p:cNvPr>
            <p:cNvSpPr/>
            <p:nvPr/>
          </p:nvSpPr>
          <p:spPr>
            <a:xfrm>
              <a:off x="1773141" y="683812"/>
              <a:ext cx="1113183" cy="2703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Router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E0B7ADF-C772-49E9-922B-023303917880}"/>
                </a:ext>
              </a:extLst>
            </p:cNvPr>
            <p:cNvSpPr/>
            <p:nvPr/>
          </p:nvSpPr>
          <p:spPr>
            <a:xfrm>
              <a:off x="0" y="1844703"/>
              <a:ext cx="1113183" cy="27034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64C6E59-F1D9-4668-9A58-6F47CF81BECC}"/>
                </a:ext>
              </a:extLst>
            </p:cNvPr>
            <p:cNvSpPr/>
            <p:nvPr/>
          </p:nvSpPr>
          <p:spPr>
            <a:xfrm>
              <a:off x="580446" y="1216550"/>
              <a:ext cx="1113155" cy="2698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Controller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38955E9-352D-4A31-9BD2-D37281D4D7D2}"/>
                </a:ext>
              </a:extLst>
            </p:cNvPr>
            <p:cNvSpPr/>
            <p:nvPr/>
          </p:nvSpPr>
          <p:spPr>
            <a:xfrm>
              <a:off x="2926080" y="1216550"/>
              <a:ext cx="1113183" cy="27034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</a:t>
              </a:r>
            </a:p>
          </p:txBody>
        </p:sp>
        <p:sp>
          <p:nvSpPr>
            <p:cNvPr id="10" name="Zylinder 9">
              <a:extLst>
                <a:ext uri="{FF2B5EF4-FFF2-40B4-BE49-F238E27FC236}">
                  <a16:creationId xmlns:a16="http://schemas.microsoft.com/office/drawing/2014/main" id="{0D9B1C53-B8F8-47D7-8E73-012061DAE634}"/>
                </a:ext>
              </a:extLst>
            </p:cNvPr>
            <p:cNvSpPr/>
            <p:nvPr/>
          </p:nvSpPr>
          <p:spPr>
            <a:xfrm>
              <a:off x="2059388" y="1948070"/>
              <a:ext cx="532737" cy="57249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de-AT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DB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5641014-3B8B-45A8-9307-B17C30B71302}"/>
                </a:ext>
              </a:extLst>
            </p:cNvPr>
            <p:cNvCxnSpPr/>
            <p:nvPr/>
          </p:nvCxnSpPr>
          <p:spPr>
            <a:xfrm flipH="1">
              <a:off x="2302566" y="389614"/>
              <a:ext cx="7951" cy="3101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37AAD933-1F97-4FCB-BCFC-F03B29168C33}"/>
                </a:ext>
              </a:extLst>
            </p:cNvPr>
            <p:cNvCxnSpPr/>
            <p:nvPr/>
          </p:nvCxnSpPr>
          <p:spPr>
            <a:xfrm>
              <a:off x="1119478" y="2013171"/>
              <a:ext cx="922352" cy="198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1B7F41ED-E5BF-4892-A720-2C6CAAC2D85D}"/>
                </a:ext>
              </a:extLst>
            </p:cNvPr>
            <p:cNvCxnSpPr/>
            <p:nvPr/>
          </p:nvCxnSpPr>
          <p:spPr>
            <a:xfrm flipH="1">
              <a:off x="729864" y="1493189"/>
              <a:ext cx="286247" cy="3339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0C8BC7A-A720-4CC8-9F67-1702788663DA}"/>
                </a:ext>
              </a:extLst>
            </p:cNvPr>
            <p:cNvCxnSpPr/>
            <p:nvPr/>
          </p:nvCxnSpPr>
          <p:spPr>
            <a:xfrm flipH="1">
              <a:off x="1373920" y="818985"/>
              <a:ext cx="389614" cy="373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44208C49-816D-483D-B161-CD7AFECF021E}"/>
                </a:ext>
              </a:extLst>
            </p:cNvPr>
            <p:cNvCxnSpPr/>
            <p:nvPr/>
          </p:nvCxnSpPr>
          <p:spPr>
            <a:xfrm flipV="1">
              <a:off x="1701580" y="1340458"/>
              <a:ext cx="1200646" cy="31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1737B33-BECD-481C-A2F1-4896EB089403}"/>
                </a:ext>
              </a:extLst>
            </p:cNvPr>
            <p:cNvCxnSpPr/>
            <p:nvPr/>
          </p:nvCxnSpPr>
          <p:spPr>
            <a:xfrm flipH="1" flipV="1">
              <a:off x="2829008" y="244834"/>
              <a:ext cx="850955" cy="95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C1E5AB-4E11-4BFC-A23F-934B3826A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3301"/>
      </p:ext>
    </p:extLst>
  </p:cSld>
  <p:clrMapOvr>
    <a:masterClrMapping/>
  </p:clrMapOvr>
  <p:transition spd="slow" advTm="497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BE019-F0A3-4C66-8BF7-4635B706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EFE2CE-E5C2-43DD-A59B-00686A38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A273C21-1580-4535-9A70-B7B438A9F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34499"/>
            <a:ext cx="5097145" cy="3789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953A13-4B73-4CF4-88C9-A6454EC11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3738"/>
      </p:ext>
    </p:extLst>
  </p:cSld>
  <p:clrMapOvr>
    <a:masterClrMapping/>
  </p:clrMapOvr>
  <p:transition spd="slow" advTm="664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226" x="2998788" y="6738938"/>
          <p14:tracePt t="50234" x="2735263" y="6626225"/>
          <p14:tracePt t="50242" x="2184400" y="6372225"/>
          <p14:tracePt t="50250" x="1635125" y="6148388"/>
          <p14:tracePt t="50258" x="1131888" y="5948363"/>
          <p14:tracePt t="50266" x="438150" y="5686425"/>
          <p14:tracePt t="50331" x="11677650" y="6578600"/>
          <p14:tracePt t="50339" x="11176000" y="6146800"/>
          <p14:tracePt t="50348" x="10839450" y="5880100"/>
          <p14:tracePt t="50358" x="10617200" y="5715000"/>
          <p14:tracePt t="50364" x="10274300" y="5480050"/>
          <p14:tracePt t="50377" x="9912350" y="5251450"/>
          <p14:tracePt t="50379" x="9575800" y="5067300"/>
          <p14:tracePt t="50389" x="9429750" y="5003800"/>
          <p14:tracePt t="50397" x="9232900" y="4914900"/>
          <p14:tracePt t="50404" x="8991600" y="4845050"/>
          <p14:tracePt t="50414" x="8858250" y="4826000"/>
          <p14:tracePt t="50423" x="8731250" y="4819650"/>
          <p14:tracePt t="50431" x="8642350" y="4819650"/>
          <p14:tracePt t="50437" x="8566150" y="4819650"/>
          <p14:tracePt t="50447" x="8451850" y="4819650"/>
          <p14:tracePt t="50454" x="8356600" y="4819650"/>
          <p14:tracePt t="50459" x="8280400" y="4819650"/>
          <p14:tracePt t="50470" x="8089900" y="4819650"/>
          <p14:tracePt t="50480" x="7867650" y="4819650"/>
          <p14:tracePt t="50488" x="7651750" y="4800600"/>
          <p14:tracePt t="50497" x="7454900" y="4775200"/>
          <p14:tracePt t="50504" x="7207250" y="4756150"/>
          <p14:tracePt t="50516" x="6762750" y="4699000"/>
          <p14:tracePt t="50532" x="6299200" y="4635500"/>
          <p14:tracePt t="50539" x="6184900" y="4616450"/>
          <p14:tracePt t="50547" x="6038850" y="4597400"/>
          <p14:tracePt t="50556" x="5918200" y="4572000"/>
          <p14:tracePt t="50563" x="5765800" y="4533900"/>
          <p14:tracePt t="50571" x="5702300" y="4514850"/>
          <p14:tracePt t="50580" x="5670550" y="4508500"/>
          <p14:tracePt t="50587" x="5664200" y="4508500"/>
          <p14:tracePt t="50606" x="5664200" y="4502150"/>
          <p14:tracePt t="50622" x="5664200" y="4489450"/>
          <p14:tracePt t="50630" x="5689600" y="4451350"/>
          <p14:tracePt t="50639" x="5753100" y="4362450"/>
          <p14:tracePt t="50644" x="5867400" y="4222750"/>
          <p14:tracePt t="50654" x="5924550" y="4159250"/>
          <p14:tracePt t="50661" x="6064250" y="4025900"/>
          <p14:tracePt t="50670" x="6261100" y="3854450"/>
          <p14:tracePt t="50677" x="6432550" y="3733800"/>
          <p14:tracePt t="50686" x="6534150" y="3663950"/>
          <p14:tracePt t="50692" x="6686550" y="3575050"/>
          <p14:tracePt t="50702" x="6819900" y="3517900"/>
          <p14:tracePt t="50711" x="6908800" y="3479800"/>
          <p14:tracePt t="50719" x="6972300" y="3460750"/>
          <p14:tracePt t="50728" x="7016750" y="3454400"/>
          <p14:tracePt t="50737" x="7080250" y="3435350"/>
          <p14:tracePt t="50743" x="7131050" y="3422650"/>
          <p14:tracePt t="50753" x="7226300" y="3409950"/>
          <p14:tracePt t="50759" x="7308850" y="3390900"/>
          <p14:tracePt t="50768" x="7416800" y="3371850"/>
          <p14:tracePt t="50776" x="7505700" y="3352800"/>
          <p14:tracePt t="50784" x="7651750" y="3308350"/>
          <p14:tracePt t="50791" x="7715250" y="3295650"/>
          <p14:tracePt t="50797" x="7791450" y="3263900"/>
          <p14:tracePt t="50804" x="7835900" y="3251200"/>
          <p14:tracePt t="50812" x="7848600" y="3238500"/>
          <p14:tracePt t="50821" x="7854950" y="3238500"/>
          <p14:tracePt t="50828" x="7861300" y="3232150"/>
          <p14:tracePt t="50847" x="7861300" y="3225800"/>
          <p14:tracePt t="50873" x="7867650" y="3225800"/>
          <p14:tracePt t="50901" x="7867650" y="3219450"/>
          <p14:tracePt t="50966" x="7880350" y="3213100"/>
          <p14:tracePt t="50974" x="7899400" y="3194050"/>
          <p14:tracePt t="50979" x="7924800" y="3168650"/>
          <p14:tracePt t="50990" x="7937500" y="3155950"/>
          <p14:tracePt t="50995" x="7950200" y="3136900"/>
          <p14:tracePt t="51008" x="7962900" y="3124200"/>
          <p14:tracePt t="51013" x="7969250" y="3111500"/>
          <p14:tracePt t="51020" x="7975600" y="3105150"/>
          <p14:tracePt t="51030" x="7975600" y="3098800"/>
          <p14:tracePt t="51037" x="7975600" y="3092450"/>
          <p14:tracePt t="51052" x="7975600" y="3086100"/>
          <p14:tracePt t="51060" x="7962900" y="3086100"/>
          <p14:tracePt t="51070" x="7962900" y="3079750"/>
          <p14:tracePt t="51077" x="7956550" y="3079750"/>
          <p14:tracePt t="51086" x="7943850" y="3073400"/>
          <p14:tracePt t="51101" x="7931150" y="3060700"/>
          <p14:tracePt t="51110" x="7924800" y="3048000"/>
          <p14:tracePt t="51117" x="7918450" y="3041650"/>
          <p14:tracePt t="51125" x="7912100" y="3035300"/>
          <p14:tracePt t="51140" x="7912100" y="3022600"/>
          <p14:tracePt t="51149" x="7905750" y="3022600"/>
          <p14:tracePt t="51162" x="7905750" y="3016250"/>
          <p14:tracePt t="51364" x="7912100" y="3016250"/>
          <p14:tracePt t="51374" x="7918450" y="3016250"/>
          <p14:tracePt t="51379" x="7924800" y="3016250"/>
          <p14:tracePt t="51390" x="7931150" y="3022600"/>
          <p14:tracePt t="51405" x="7937500" y="3022600"/>
          <p14:tracePt t="51421" x="7937500" y="3028950"/>
          <p14:tracePt t="51429" x="7943850" y="3028950"/>
          <p14:tracePt t="51445" x="7956550" y="3028950"/>
          <p14:tracePt t="51453" x="7962900" y="3028950"/>
          <p14:tracePt t="51460" x="7969250" y="3035300"/>
          <p14:tracePt t="51472" x="7975600" y="3035300"/>
          <p14:tracePt t="51480" x="7981950" y="3035300"/>
          <p14:tracePt t="51486" x="7988300" y="3035300"/>
          <p14:tracePt t="51493" x="7988300" y="3041650"/>
          <p14:tracePt t="51503" x="7994650" y="3041650"/>
          <p14:tracePt t="51589" x="7988300" y="3035300"/>
          <p14:tracePt t="51597" x="7969250" y="3028950"/>
          <p14:tracePt t="51605" x="7943850" y="3022600"/>
          <p14:tracePt t="51615" x="7931150" y="3016250"/>
          <p14:tracePt t="51624" x="7918450" y="3009900"/>
          <p14:tracePt t="51629" x="7912100" y="3009900"/>
          <p14:tracePt t="51635" x="7905750" y="3009900"/>
          <p14:tracePt t="51717" x="7912100" y="3009900"/>
          <p14:tracePt t="51727" x="7962900" y="3016250"/>
          <p14:tracePt t="51733" x="8039100" y="3022600"/>
          <p14:tracePt t="51741" x="8096250" y="3028950"/>
          <p14:tracePt t="51748" x="8147050" y="3035300"/>
          <p14:tracePt t="51759" x="8185150" y="3035300"/>
          <p14:tracePt t="51767" x="8204200" y="3035300"/>
          <p14:tracePt t="55262" x="8185150" y="3041650"/>
          <p14:tracePt t="55268" x="8108950" y="3079750"/>
          <p14:tracePt t="55278" x="8007350" y="3117850"/>
          <p14:tracePt t="55285" x="7835900" y="3181350"/>
          <p14:tracePt t="55295" x="7708900" y="3225800"/>
          <p14:tracePt t="55305" x="7620000" y="3244850"/>
          <p14:tracePt t="55312" x="7543800" y="3270250"/>
          <p14:tracePt t="55323" x="7397750" y="3308350"/>
          <p14:tracePt t="55339" x="7308850" y="3327400"/>
          <p14:tracePt t="55352" x="7270750" y="3327400"/>
          <p14:tracePt t="55356" x="7245350" y="3346450"/>
          <p14:tracePt t="55363" x="7226300" y="3352800"/>
          <p14:tracePt t="55373" x="7219950" y="3359150"/>
          <p14:tracePt t="55380" x="7207250" y="3371850"/>
          <p14:tracePt t="55386" x="7194550" y="3371850"/>
          <p14:tracePt t="55395" x="7181850" y="3378200"/>
          <p14:tracePt t="55402" x="7181850" y="3384550"/>
          <p14:tracePt t="55410" x="7175500" y="3384550"/>
          <p14:tracePt t="55420" x="7169150" y="3384550"/>
          <p14:tracePt t="55435" x="7162800" y="3384550"/>
          <p14:tracePt t="55442" x="7156450" y="3384550"/>
          <p14:tracePt t="55451" x="7150100" y="3384550"/>
          <p14:tracePt t="55458" x="7137400" y="3384550"/>
          <p14:tracePt t="55466" x="7118350" y="3384550"/>
          <p14:tracePt t="55614" x="7112000" y="3384550"/>
          <p14:tracePt t="55708" x="7105650" y="3384550"/>
          <p14:tracePt t="55718" x="7099300" y="3384550"/>
          <p14:tracePt t="55724" x="7092950" y="3384550"/>
          <p14:tracePt t="55734" x="7086600" y="3390900"/>
          <p14:tracePt t="55742" x="7080250" y="3397250"/>
          <p14:tracePt t="55758" x="7073900" y="3397250"/>
          <p14:tracePt t="55764" x="7073900" y="3403600"/>
          <p14:tracePt t="55781" x="7073900" y="3409950"/>
          <p14:tracePt t="55795" x="7067550" y="3409950"/>
          <p14:tracePt t="55803" x="7067550" y="3416300"/>
          <p14:tracePt t="55811" x="7067550" y="3422650"/>
          <p14:tracePt t="55819" x="7067550" y="3429000"/>
          <p14:tracePt t="55827" x="7067550" y="3435350"/>
          <p14:tracePt t="55843" x="7067550" y="3441700"/>
          <p14:tracePt t="55886" x="7067550" y="3454400"/>
          <p14:tracePt t="55892" x="7073900" y="3467100"/>
          <p14:tracePt t="55900" x="7073900" y="3473450"/>
          <p14:tracePt t="55909" x="7086600" y="3486150"/>
          <p14:tracePt t="55916" x="7086600" y="3498850"/>
          <p14:tracePt t="55924" x="7092950" y="3498850"/>
          <p14:tracePt t="55931" x="7099300" y="3505200"/>
          <p14:tracePt t="55948" x="7099300" y="3511550"/>
          <p14:tracePt t="55955" x="7105650" y="3511550"/>
          <p14:tracePt t="55972" x="7118350" y="3517900"/>
          <p14:tracePt t="55982" x="7143750" y="3543300"/>
          <p14:tracePt t="55988" x="7169150" y="3568700"/>
          <p14:tracePt t="56003" x="7200900" y="3581400"/>
          <p14:tracePt t="56017" x="7213600" y="3587750"/>
          <p14:tracePt t="56020" x="7219950" y="3587750"/>
          <p14:tracePt t="56035" x="7239000" y="3594100"/>
          <p14:tracePt t="56047" x="7251700" y="3600450"/>
          <p14:tracePt t="56053" x="7277100" y="3606800"/>
          <p14:tracePt t="56069" x="7334250" y="3625850"/>
          <p14:tracePt t="56086" x="7391400" y="3651250"/>
          <p14:tracePt t="56091" x="7410450" y="3651250"/>
          <p14:tracePt t="56102" x="7423150" y="3657600"/>
          <p14:tracePt t="56108" x="7435850" y="3657600"/>
          <p14:tracePt t="56119" x="7435850" y="3663950"/>
          <p14:tracePt t="56123" x="7442200" y="3663950"/>
          <p14:tracePt t="56132" x="7448550" y="3663950"/>
          <p14:tracePt t="56141" x="7467600" y="3670300"/>
          <p14:tracePt t="56154" x="7537450" y="3670300"/>
          <p14:tracePt t="56167" x="7581900" y="3670300"/>
          <p14:tracePt t="56170" x="7607300" y="3670300"/>
          <p14:tracePt t="56179" x="7651750" y="3670300"/>
          <p14:tracePt t="56187" x="7677150" y="3670300"/>
          <p14:tracePt t="56198" x="7708900" y="3670300"/>
          <p14:tracePt t="56202" x="7721600" y="3657600"/>
          <p14:tracePt t="56212" x="7734300" y="3651250"/>
          <p14:tracePt t="56219" x="7753350" y="3651250"/>
          <p14:tracePt t="56227" x="7772400" y="3644900"/>
          <p14:tracePt t="56234" x="7797800" y="3644900"/>
          <p14:tracePt t="56244" x="7829550" y="3638550"/>
          <p14:tracePt t="56250" x="7861300" y="3638550"/>
          <p14:tracePt t="56259" x="7899400" y="3632200"/>
          <p14:tracePt t="56266" x="7931150" y="3625850"/>
          <p14:tracePt t="56275" x="7969250" y="3619500"/>
          <p14:tracePt t="56282" x="8013700" y="3613150"/>
          <p14:tracePt t="56291" x="8032750" y="3606800"/>
          <p14:tracePt t="56299" x="8058150" y="3600450"/>
          <p14:tracePt t="56306" x="8089900" y="3587750"/>
          <p14:tracePt t="56314" x="8108950" y="3575050"/>
          <p14:tracePt t="56323" x="8140700" y="3556000"/>
          <p14:tracePt t="56330" x="8178800" y="3543300"/>
          <p14:tracePt t="56340" x="8210550" y="3536950"/>
          <p14:tracePt t="56346" x="8267700" y="3511550"/>
          <p14:tracePt t="56356" x="8293100" y="3505200"/>
          <p14:tracePt t="56362" x="8312150" y="3492500"/>
          <p14:tracePt t="56370" x="8324850" y="3486150"/>
          <p14:tracePt t="56379" x="8331200" y="3486150"/>
          <p14:tracePt t="56387" x="8337550" y="3479800"/>
          <p14:tracePt t="56403" x="8337550" y="3473450"/>
          <p14:tracePt t="56411" x="8337550" y="3467100"/>
          <p14:tracePt t="56427" x="8318500" y="3454400"/>
          <p14:tracePt t="56434" x="8293100" y="3448050"/>
          <p14:tracePt t="56443" x="8267700" y="3429000"/>
          <p14:tracePt t="56451" x="8255000" y="3422650"/>
          <p14:tracePt t="56458" x="8235950" y="3409950"/>
          <p14:tracePt t="56467" x="8223250" y="3403600"/>
          <p14:tracePt t="56474" x="8197850" y="3390900"/>
          <p14:tracePt t="56484" x="8159750" y="3378200"/>
          <p14:tracePt t="56491" x="8121650" y="3365500"/>
          <p14:tracePt t="56498" x="8064500" y="3352800"/>
          <p14:tracePt t="56507" x="7994650" y="3340100"/>
          <p14:tracePt t="56515" x="7931150" y="3314700"/>
          <p14:tracePt t="56523" x="7861300" y="3308350"/>
          <p14:tracePt t="56531" x="7740650" y="3289300"/>
          <p14:tracePt t="56539" x="7658100" y="3276600"/>
          <p14:tracePt t="56548" x="7588250" y="3270250"/>
          <p14:tracePt t="56556" x="7518400" y="3270250"/>
          <p14:tracePt t="56565" x="7486650" y="3270250"/>
          <p14:tracePt t="56572" x="7467600" y="3270250"/>
          <p14:tracePt t="56580" x="7442200" y="3270250"/>
          <p14:tracePt t="56589" x="7429500" y="3270250"/>
          <p14:tracePt t="56598" x="7391400" y="3270250"/>
          <p14:tracePt t="56605" x="7340600" y="3270250"/>
          <p14:tracePt t="56613" x="7283450" y="3282950"/>
          <p14:tracePt t="56620" x="7232650" y="3302000"/>
          <p14:tracePt t="56627" x="7181850" y="3321050"/>
          <p14:tracePt t="56637" x="7143750" y="3333750"/>
          <p14:tracePt t="56645" x="7112000" y="3352800"/>
          <p14:tracePt t="56653" x="7086600" y="3371850"/>
          <p14:tracePt t="56662" x="7067550" y="3390900"/>
          <p14:tracePt t="56669" x="7048500" y="3409950"/>
          <p14:tracePt t="56675" x="7042150" y="3422650"/>
          <p14:tracePt t="56685" x="7029450" y="3448050"/>
          <p14:tracePt t="56691" x="7029450" y="3467100"/>
          <p14:tracePt t="56701" x="7029450" y="3486150"/>
          <p14:tracePt t="56708" x="7023100" y="3511550"/>
          <p14:tracePt t="56715" x="7023100" y="3530600"/>
          <p14:tracePt t="56724" x="7023100" y="3556000"/>
          <p14:tracePt t="56731" x="7023100" y="3575050"/>
          <p14:tracePt t="56741" x="7042150" y="3600450"/>
          <p14:tracePt t="56747" x="7061200" y="3625850"/>
          <p14:tracePt t="56757" x="7073900" y="3651250"/>
          <p14:tracePt t="56765" x="7124700" y="3695700"/>
          <p14:tracePt t="56772" x="7188200" y="3740150"/>
          <p14:tracePt t="56781" x="7283450" y="3803650"/>
          <p14:tracePt t="56788" x="7353300" y="3835400"/>
          <p14:tracePt t="56797" x="7416800" y="3867150"/>
          <p14:tracePt t="56803" x="7473950" y="3873500"/>
          <p14:tracePt t="56811" x="7512050" y="3892550"/>
          <p14:tracePt t="56819" x="7550150" y="3898900"/>
          <p14:tracePt t="56827" x="7600950" y="3911600"/>
          <p14:tracePt t="56835" x="7639050" y="3917950"/>
          <p14:tracePt t="56843" x="7696200" y="3930650"/>
          <p14:tracePt t="56851" x="7747000" y="3937000"/>
          <p14:tracePt t="56859" x="7797800" y="3943350"/>
          <p14:tracePt t="56867" x="7848600" y="3943350"/>
          <p14:tracePt t="56875" x="7886700" y="3943350"/>
          <p14:tracePt t="56883" x="7918450" y="3943350"/>
          <p14:tracePt t="56890" x="7950200" y="3943350"/>
          <p14:tracePt t="56898" x="7981950" y="3937000"/>
          <p14:tracePt t="56907" x="8013700" y="3924300"/>
          <p14:tracePt t="56914" x="8032750" y="3924300"/>
          <p14:tracePt t="56922" x="8051800" y="3905250"/>
          <p14:tracePt t="56931" x="8064500" y="3905250"/>
          <p14:tracePt t="56939" x="8083550" y="3898900"/>
          <p14:tracePt t="56946" x="8102600" y="3898900"/>
          <p14:tracePt t="56955" x="8121650" y="3892550"/>
          <p14:tracePt t="56962" x="8134350" y="3892550"/>
          <p14:tracePt t="56970" x="8140700" y="3886200"/>
          <p14:tracePt t="56980" x="8153400" y="3886200"/>
          <p14:tracePt t="56986" x="8166100" y="3879850"/>
          <p14:tracePt t="56995" x="8178800" y="3873500"/>
          <p14:tracePt t="57003" x="8191500" y="3860800"/>
          <p14:tracePt t="57011" x="8191500" y="3854450"/>
          <p14:tracePt t="57019" x="8204200" y="3841750"/>
          <p14:tracePt t="57028" x="8204200" y="3829050"/>
          <p14:tracePt t="57043" x="8204200" y="3822700"/>
          <p14:tracePt t="57059" x="8204200" y="3810000"/>
          <p14:tracePt t="57067" x="8197850" y="3810000"/>
          <p14:tracePt t="57075" x="8185150" y="3797300"/>
          <p14:tracePt t="57084" x="8178800" y="3790950"/>
          <p14:tracePt t="57092" x="8159750" y="3778250"/>
          <p14:tracePt t="57099" x="8128000" y="3771900"/>
          <p14:tracePt t="57106" x="8089900" y="3752850"/>
          <p14:tracePt t="57116" x="8058150" y="3740150"/>
          <p14:tracePt t="57124" x="8007350" y="3721100"/>
          <p14:tracePt t="57131" x="7956550" y="3702050"/>
          <p14:tracePt t="57139" x="7912100" y="3689350"/>
          <p14:tracePt t="57147" x="7899400" y="3683000"/>
          <p14:tracePt t="57155" x="7893050" y="3676650"/>
          <p14:tracePt t="57179" x="7886700" y="3676650"/>
          <p14:tracePt t="57187" x="7874000" y="3676650"/>
          <p14:tracePt t="57195" x="7854950" y="3683000"/>
          <p14:tracePt t="57204" x="7829550" y="3689350"/>
          <p14:tracePt t="57211" x="7816850" y="3689350"/>
          <p14:tracePt t="57220" x="7791450" y="3695700"/>
          <p14:tracePt t="57227" x="7778750" y="3702050"/>
          <p14:tracePt t="57238" x="7772400" y="3708400"/>
          <p14:tracePt t="57245" x="7766050" y="3721100"/>
          <p14:tracePt t="57261" x="7766050" y="3733800"/>
          <p14:tracePt t="57268" x="7759700" y="3733800"/>
          <p14:tracePt t="57276" x="7759700" y="3740150"/>
          <p14:tracePt t="57300" x="7759700" y="3746500"/>
          <p14:tracePt t="57324" x="7766050" y="3752850"/>
          <p14:tracePt t="57333" x="7785100" y="3759200"/>
          <p14:tracePt t="57340" x="7804150" y="3771900"/>
          <p14:tracePt t="57347" x="7835900" y="3797300"/>
          <p14:tracePt t="57356" x="7861300" y="3810000"/>
          <p14:tracePt t="57365" x="7874000" y="3816350"/>
          <p14:tracePt t="57371" x="7912100" y="3835400"/>
          <p14:tracePt t="57382" x="7924800" y="3841750"/>
          <p14:tracePt t="57388" x="7931150" y="3841750"/>
          <p14:tracePt t="57397" x="7943850" y="3848100"/>
          <p14:tracePt t="57405" x="7950200" y="3854450"/>
          <p14:tracePt t="57413" x="7956550" y="3854450"/>
          <p14:tracePt t="57436" x="7962900" y="3854450"/>
          <p14:tracePt t="57451" x="7969250" y="3854450"/>
          <p14:tracePt t="57460" x="7975600" y="3854450"/>
          <p14:tracePt t="57467" x="7981950" y="3854450"/>
          <p14:tracePt t="57476" x="7994650" y="3854450"/>
          <p14:tracePt t="57483" x="8001000" y="3854450"/>
          <p14:tracePt t="57492" x="8007350" y="3854450"/>
          <p14:tracePt t="57556" x="8013700" y="3854450"/>
          <p14:tracePt t="57581" x="8013700" y="3860800"/>
          <p14:tracePt t="57590" x="8020050" y="3860800"/>
          <p14:tracePt t="57605" x="8026400" y="3860800"/>
          <p14:tracePt t="57614" x="8032750" y="3867150"/>
          <p14:tracePt t="57628" x="8039100" y="3873500"/>
          <p14:tracePt t="57638" x="8045450" y="3873500"/>
          <p14:tracePt t="57644" x="8051800" y="3879850"/>
          <p14:tracePt t="57656" x="8058150" y="3879850"/>
          <p14:tracePt t="57661" x="8064500" y="3879850"/>
          <p14:tracePt t="57667" x="8070850" y="3879850"/>
          <p14:tracePt t="57677" x="8077200" y="3886200"/>
          <p14:tracePt t="57684" x="8083550" y="3892550"/>
          <p14:tracePt t="57694" x="8089900" y="3892550"/>
          <p14:tracePt t="57699" x="8096250" y="3892550"/>
          <p14:tracePt t="57710" x="8102600" y="3898900"/>
          <p14:tracePt t="57719" x="8108950" y="3898900"/>
          <p14:tracePt t="57732" x="8115300" y="3898900"/>
          <p14:tracePt t="57741" x="8121650" y="3905250"/>
          <p14:tracePt t="57749" x="8128000" y="3911600"/>
          <p14:tracePt t="57760" x="8134350" y="3911600"/>
          <p14:tracePt t="57767" x="8140700" y="3911600"/>
          <p14:tracePt t="57781" x="8140700" y="3917950"/>
          <p14:tracePt t="57827" x="8147050" y="3917950"/>
          <p14:tracePt t="61460" x="8229600" y="3949700"/>
          <p14:tracePt t="61469" x="8382000" y="3994150"/>
          <p14:tracePt t="61475" x="8693150" y="4083050"/>
          <p14:tracePt t="61484" x="9118600" y="4191000"/>
          <p14:tracePt t="61499" x="9690100" y="4298950"/>
          <p14:tracePt t="61508" x="10033000" y="4362450"/>
          <p14:tracePt t="61521" x="10210800" y="4381500"/>
          <p14:tracePt t="61531" x="10477500" y="4425950"/>
          <p14:tracePt t="61543" x="10591800" y="4451350"/>
          <p14:tracePt t="61552" x="10661650" y="4464050"/>
          <p14:tracePt t="61559" x="10712450" y="4470400"/>
          <p14:tracePt t="61566" x="10775950" y="4483100"/>
          <p14:tracePt t="61571" x="10883900" y="4502150"/>
          <p14:tracePt t="61587" x="11169650" y="4527550"/>
          <p14:tracePt t="61598" x="11347450" y="4540250"/>
          <p14:tracePt t="61602" x="11474450" y="4546600"/>
          <p14:tracePt t="61619" x="11734800" y="4546600"/>
          <p14:tracePt t="61632" x="11925300" y="4540250"/>
          <p14:tracePt t="61638" x="12045950" y="4540250"/>
          <p14:tracePt t="61652" x="12179300" y="4533900"/>
          <p14:tracePt t="61847" x="11010900" y="4083050"/>
          <p14:tracePt t="61856" x="10445750" y="3930650"/>
          <p14:tracePt t="61861" x="10033000" y="3797300"/>
          <p14:tracePt t="61871" x="9779000" y="3689350"/>
          <p14:tracePt t="61877" x="9728200" y="3663950"/>
          <p14:tracePt t="61889" x="9620250" y="3587750"/>
          <p14:tracePt t="61909" x="9220200" y="3257550"/>
          <p14:tracePt t="61916" x="9144000" y="3187700"/>
          <p14:tracePt t="61923" x="8928100" y="2971800"/>
          <p14:tracePt t="61931" x="8807450" y="2857500"/>
          <p14:tracePt t="61938" x="8636000" y="2641600"/>
          <p14:tracePt t="61948" x="8572500" y="2540000"/>
          <p14:tracePt t="61955" x="8566150" y="2495550"/>
          <p14:tracePt t="61964" x="8559800" y="2444750"/>
          <p14:tracePt t="61970" x="8559800" y="2419350"/>
          <p14:tracePt t="61980" x="8559800" y="2400300"/>
          <p14:tracePt t="61987" x="8572500" y="2387600"/>
          <p14:tracePt t="61997" x="8572500" y="2381250"/>
          <p14:tracePt t="62002" x="8578850" y="2381250"/>
          <p14:tracePt t="62011" x="8585200" y="2381250"/>
          <p14:tracePt t="62018" x="8616950" y="2374900"/>
          <p14:tracePt t="62026" x="8655050" y="2368550"/>
          <p14:tracePt t="62034" x="8737600" y="2368550"/>
          <p14:tracePt t="62042" x="8928100" y="2368550"/>
          <p14:tracePt t="62051" x="9004300" y="2368550"/>
          <p14:tracePt t="62058" x="9194800" y="2368550"/>
          <p14:tracePt t="62066" x="9398000" y="2336800"/>
          <p14:tracePt t="62075" x="9588500" y="2324100"/>
          <p14:tracePt t="62084" x="9817100" y="2311400"/>
          <p14:tracePt t="62090" x="10096500" y="2305050"/>
          <p14:tracePt t="62099" x="10198100" y="2305050"/>
          <p14:tracePt t="62106" x="10356850" y="2292350"/>
          <p14:tracePt t="62115" x="10445750" y="2292350"/>
          <p14:tracePt t="62122" x="10534650" y="2292350"/>
          <p14:tracePt t="62131" x="10604500" y="2292350"/>
          <p14:tracePt t="62142" x="10680700" y="2292350"/>
          <p14:tracePt t="62146" x="10737850" y="2292350"/>
          <p14:tracePt t="62155" x="10814050" y="2298700"/>
          <p14:tracePt t="62162" x="10890250" y="2324100"/>
          <p14:tracePt t="62171" x="11004550" y="2355850"/>
          <p14:tracePt t="62179" x="11080750" y="2381250"/>
          <p14:tracePt t="62187" x="11150600" y="2400300"/>
          <p14:tracePt t="62196" x="11195050" y="2425700"/>
          <p14:tracePt t="62203" x="11258550" y="2451100"/>
          <p14:tracePt t="62211" x="11328400" y="2476500"/>
          <p14:tracePt t="62219" x="11404600" y="2508250"/>
          <p14:tracePt t="62227" x="11474450" y="2540000"/>
          <p14:tracePt t="62235" x="11537950" y="2552700"/>
          <p14:tracePt t="62243" x="11576050" y="2565400"/>
          <p14:tracePt t="62252" x="11595100" y="2571750"/>
          <p14:tracePt t="62283" x="11595100" y="2565400"/>
          <p14:tracePt t="62291" x="11569700" y="2546350"/>
          <p14:tracePt t="62300" x="11531600" y="2508250"/>
          <p14:tracePt t="62307" x="11506200" y="2495550"/>
          <p14:tracePt t="62315" x="11499850" y="2482850"/>
          <p14:tracePt t="62324" x="11493500" y="2482850"/>
          <p14:tracePt t="62364" x="11474450" y="2476500"/>
          <p14:tracePt t="62373" x="11423650" y="2451100"/>
          <p14:tracePt t="62382" x="11360150" y="2432050"/>
          <p14:tracePt t="62390" x="11182350" y="2355850"/>
          <p14:tracePt t="62398" x="11112500" y="2330450"/>
          <p14:tracePt t="62404" x="11049000" y="2305050"/>
          <p14:tracePt t="62416" x="11036300" y="2298700"/>
          <p14:tracePt t="62461" x="11029950" y="2292350"/>
          <p14:tracePt t="62467" x="11017250" y="2286000"/>
          <p14:tracePt t="62476" x="10960100" y="2254250"/>
          <p14:tracePt t="62484" x="10890250" y="2203450"/>
          <p14:tracePt t="62491" x="10731500" y="2114550"/>
          <p14:tracePt t="62501" x="10566400" y="2032000"/>
          <p14:tracePt t="62510" x="10483850" y="1987550"/>
          <p14:tracePt t="62517" x="10337800" y="1905000"/>
          <p14:tracePt t="62524" x="10255250" y="1860550"/>
          <p14:tracePt t="62534" x="10198100" y="1841500"/>
          <p14:tracePt t="62539" x="10191750" y="1835150"/>
          <p14:tracePt t="62571" x="10242550" y="1847850"/>
          <p14:tracePt t="62579" x="10331450" y="1879600"/>
          <p14:tracePt t="62589" x="10490200" y="1943100"/>
          <p14:tracePt t="62596" x="10718800" y="2019300"/>
          <p14:tracePt t="62604" x="10909300" y="2089150"/>
          <p14:tracePt t="62612" x="11010900" y="2108200"/>
          <p14:tracePt t="62620" x="11093450" y="2139950"/>
          <p14:tracePt t="62627" x="11169650" y="2159000"/>
          <p14:tracePt t="62636" x="11258550" y="2197100"/>
          <p14:tracePt t="62644" x="11417300" y="2247900"/>
          <p14:tracePt t="62652" x="11576050" y="2305050"/>
          <p14:tracePt t="62660" x="11836400" y="2387600"/>
          <p14:tracePt t="62668" x="12014200" y="2451100"/>
          <p14:tracePt t="62675" x="12077700" y="2463800"/>
          <p14:tracePt t="62683" x="12166600" y="2495550"/>
          <p14:tracePt t="62692" x="12185650" y="2508250"/>
          <p14:tracePt t="62700" x="12185650" y="2520950"/>
          <p14:tracePt t="62716" x="12185650" y="2527300"/>
          <p14:tracePt t="62723" x="12185650" y="2533650"/>
          <p14:tracePt t="62773" x="12185650" y="2520950"/>
          <p14:tracePt t="62781" x="12185650" y="2501900"/>
          <p14:tracePt t="62788" x="12185650" y="2489200"/>
          <p14:tracePt t="62795" x="12185650" y="2482850"/>
          <p14:tracePt t="62807" x="12185650" y="2470150"/>
          <p14:tracePt t="62813" x="12185650" y="2463800"/>
          <p14:tracePt t="62824" x="12185650" y="2457450"/>
          <p14:tracePt t="62829" x="12185650" y="2444750"/>
          <p14:tracePt t="62844" x="12185650" y="2438400"/>
          <p14:tracePt t="62852" x="12185650" y="2419350"/>
          <p14:tracePt t="62859" x="12185650" y="2393950"/>
          <p14:tracePt t="62872" x="12185650" y="2374900"/>
          <p14:tracePt t="62879" x="12185650" y="2343150"/>
          <p14:tracePt t="62886" x="12185650" y="2330450"/>
          <p14:tracePt t="62893" x="12185650" y="2298700"/>
          <p14:tracePt t="62901" x="12185650" y="2273300"/>
          <p14:tracePt t="62909" x="12185650" y="2247900"/>
          <p14:tracePt t="62916" x="12185650" y="2235200"/>
          <p14:tracePt t="62922" x="12185650" y="2216150"/>
          <p14:tracePt t="62930" x="12185650" y="2197100"/>
          <p14:tracePt t="62939" x="12185650" y="2184400"/>
          <p14:tracePt t="62947" x="12185650" y="2171700"/>
          <p14:tracePt t="62955" x="12185650" y="2165350"/>
          <p14:tracePt t="62963" x="12185650" y="2159000"/>
          <p14:tracePt t="62987" x="12185650" y="2165350"/>
          <p14:tracePt t="62995" x="12185650" y="2171700"/>
          <p14:tracePt t="63012" x="12185650" y="2184400"/>
          <p14:tracePt t="63018" x="12185650" y="2190750"/>
          <p14:tracePt t="63028" x="12185650" y="2197100"/>
          <p14:tracePt t="63034" x="12185650" y="2216150"/>
          <p14:tracePt t="63042" x="12185650" y="2247900"/>
          <p14:tracePt t="63051" x="12185650" y="2266950"/>
          <p14:tracePt t="63059" x="12185650" y="2317750"/>
          <p14:tracePt t="63067" x="12185650" y="2362200"/>
          <p14:tracePt t="63075" x="12185650" y="2413000"/>
          <p14:tracePt t="63084" x="12185650" y="2444750"/>
          <p14:tracePt t="63092" x="12185650" y="2476500"/>
          <p14:tracePt t="63099" x="12185650" y="2489200"/>
          <p14:tracePt t="63106" x="12185650" y="2501900"/>
          <p14:tracePt t="63116" x="12185650" y="2508250"/>
          <p14:tracePt t="63131" x="12185650" y="2520950"/>
          <p14:tracePt t="63139" x="12185650" y="2527300"/>
          <p14:tracePt t="63156" x="12185650" y="2540000"/>
          <p14:tracePt t="63162" x="12185650" y="2546350"/>
          <p14:tracePt t="63179" x="12185650" y="2559050"/>
          <p14:tracePt t="63194" x="12185650" y="2565400"/>
          <p14:tracePt t="63203" x="12185650" y="2578100"/>
          <p14:tracePt t="63316" x="12185650" y="2584450"/>
          <p14:tracePt t="63333" x="12185650" y="2597150"/>
          <p14:tracePt t="63342" x="12185650" y="2622550"/>
          <p14:tracePt t="63349" x="12185650" y="2641600"/>
          <p14:tracePt t="63359" x="12185650" y="2692400"/>
          <p14:tracePt t="63367" x="12185650" y="2736850"/>
          <p14:tracePt t="63884" x="12172950" y="3098800"/>
          <p14:tracePt t="63894" x="12147550" y="3105150"/>
          <p14:tracePt t="63901" x="12090400" y="3105150"/>
          <p14:tracePt t="63910" x="12020550" y="3111500"/>
          <p14:tracePt t="63923" x="11861800" y="3136900"/>
          <p14:tracePt t="63937" x="11836400" y="3149600"/>
          <p14:tracePt t="63942" x="11823700" y="3149600"/>
          <p14:tracePt t="63949" x="11817350" y="3149600"/>
          <p14:tracePt t="63964" x="11811000" y="3149600"/>
          <p14:tracePt t="63980" x="11804650" y="3149600"/>
          <p14:tracePt t="63986" x="11791950" y="3149600"/>
          <p14:tracePt t="63995" x="11785600" y="3149600"/>
          <p14:tracePt t="64003" x="11772900" y="3162300"/>
          <p14:tracePt t="64010" x="11766550" y="3162300"/>
          <p14:tracePt t="64019" x="11753850" y="3181350"/>
          <p14:tracePt t="64029" x="11753850" y="3194050"/>
          <p14:tracePt t="64035" x="11747500" y="3206750"/>
          <p14:tracePt t="64043" x="11741150" y="3206750"/>
          <p14:tracePt t="64051" x="11741150" y="3213100"/>
          <p14:tracePt t="64059" x="11734800" y="3225800"/>
          <p14:tracePt t="64173" x="11728450" y="3219450"/>
          <p14:tracePt t="64180" x="11728450" y="3206750"/>
          <p14:tracePt t="64189" x="11715750" y="3181350"/>
          <p14:tracePt t="64200" x="11703050" y="3162300"/>
          <p14:tracePt t="64207" x="11703050" y="3143250"/>
          <p14:tracePt t="64213" x="11696700" y="3124200"/>
          <p14:tracePt t="64222" x="11696700" y="3105150"/>
          <p14:tracePt t="64228" x="11690350" y="3086100"/>
          <p14:tracePt t="64235" x="11677650" y="3067050"/>
          <p14:tracePt t="64245" x="11677650" y="3041650"/>
          <p14:tracePt t="64250" x="11677650" y="3022600"/>
          <p14:tracePt t="64259" x="11677650" y="2997200"/>
          <p14:tracePt t="64267" x="11677650" y="2978150"/>
          <p14:tracePt t="64277" x="11677650" y="2959100"/>
          <p14:tracePt t="64283" x="11684000" y="2946400"/>
          <p14:tracePt t="64294" x="11684000" y="2933700"/>
          <p14:tracePt t="64300" x="11690350" y="2921000"/>
          <p14:tracePt t="64316" x="11690350" y="2914650"/>
          <p14:tracePt t="64326" x="11696700" y="2914650"/>
          <p14:tracePt t="64436" x="11703050" y="2914650"/>
          <p14:tracePt t="64452" x="11722100" y="2901950"/>
          <p14:tracePt t="64461" x="11766550" y="2889250"/>
          <p14:tracePt t="64468" x="11811000" y="2870200"/>
          <p14:tracePt t="64476" x="11874500" y="2851150"/>
          <p14:tracePt t="64487" x="11963400" y="2825750"/>
          <p14:tracePt t="64495" x="12033250" y="2794000"/>
          <p14:tracePt t="64501" x="12077700" y="2762250"/>
          <p14:tracePt t="64512" x="12109450" y="2736850"/>
          <p14:tracePt t="64519" x="12115800" y="2724150"/>
          <p14:tracePt t="64527" x="12122150" y="2711450"/>
          <p14:tracePt t="64534" x="12122150" y="2692400"/>
          <p14:tracePt t="64539" x="12109450" y="2660650"/>
          <p14:tracePt t="64547" x="12103100" y="2647950"/>
          <p14:tracePt t="64557" x="12096750" y="2641600"/>
          <p14:tracePt t="64645" x="12103100" y="2641600"/>
          <p14:tracePt t="64653" x="12141200" y="2641600"/>
          <p14:tracePt t="64660" x="12185650" y="2679700"/>
          <p14:tracePt t="64669" x="12185650" y="27178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C9829A-26F6-4595-8608-1A9F57DA7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343792-FB15-4868-8582-6FB07FD0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CA8F4A2-D471-40D9-BE89-06C70ACF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43E1CEC-4E49-49E9-8548-8B05B6374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7F53ED1-039D-4BD7-A3E5-297729B93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8487EB7-2469-4867-A80E-D9CD5B23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6143F0D-FDD9-4B87-911C-BBCFB805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CFC98FE-A0AD-4DC3-A501-9F93E7F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AF90DC1-0B6B-4A93-A014-09751AD4D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2DFFBBE-16F4-4A5E-8934-167B73FFE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5E67C3A-5087-485D-96E5-21B8644E3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3EB781F-58BE-4B7A-B99B-B318ADFCC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39F2F29-AFA9-4E0B-A2E1-685BA3BB0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3647B4C-97BD-4193-A694-A8175A54A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6780C14-905F-45FA-A058-1B4832451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C09B360-91DE-4815-B792-78F1DDA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2364EA9-C91C-4187-AEA7-3E676F04E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07D3A95-0DDF-4B14-AD7D-3C5465533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8B7A11B-83DF-4C00-836D-1BB371B3B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3478F3A2-7617-467C-9F1C-0024CC84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110FCBA-0E4F-4C72-A148-BA0CC4D7E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F9AC703-6A55-44D2-A2D0-4C80B2C31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950B910-1A21-48FB-9E68-E7192375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94A2EF-2FF2-48A2-91C9-0279003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F210D1-1084-4A86-8697-6421DF5C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40B25474-8A86-43C1-B77B-EA2994CB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CEAD7B-B41B-4FE1-AD76-97F79C2C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2818703-A62A-489E-9E8E-2FB939A5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de-AT"/>
              <a:t>Starten</a:t>
            </a:r>
          </a:p>
        </p:txBody>
      </p:sp>
      <p:pic>
        <p:nvPicPr>
          <p:cNvPr id="4" name="Grafik 3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932AFBD-E0EB-45CA-B74D-3F5BC71B7B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33" b="-3"/>
          <a:stretch/>
        </p:blipFill>
        <p:spPr>
          <a:xfrm>
            <a:off x="4892133" y="1057340"/>
            <a:ext cx="6901313" cy="3274882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9DC76-A3CA-4649-87BD-1FC890F2D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r>
              <a:rPr lang="de-AT" dirty="0"/>
              <a:t>Entweder mit XAMPP oder mit Artisan selbst</a:t>
            </a:r>
          </a:p>
          <a:p>
            <a:pPr lvl="1"/>
            <a:r>
              <a:rPr lang="de-DE" dirty="0"/>
              <a:t>Artisan ist ein Standard-Tool was mit Laravel mitgeliefert wird und hat nützliche Funktion</a:t>
            </a:r>
            <a:endParaRPr lang="de-AT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519AD9-AAC4-4C1F-948C-DE997DC31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88758"/>
      </p:ext>
    </p:extLst>
  </p:cSld>
  <p:clrMapOvr>
    <a:masterClrMapping/>
  </p:clrMapOvr>
  <p:transition spd="slow" advTm="6279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B0BA-08CB-4AB0-8A44-56E10358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583E4-C5ED-40C3-94E6-36B753A4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896305"/>
          </a:xfrm>
        </p:spPr>
        <p:txBody>
          <a:bodyPr>
            <a:normAutofit/>
          </a:bodyPr>
          <a:lstStyle/>
          <a:p>
            <a:r>
              <a:rPr lang="de-AT" dirty="0"/>
              <a:t>Wird in die .</a:t>
            </a:r>
            <a:r>
              <a:rPr lang="de-AT" dirty="0" err="1"/>
              <a:t>env</a:t>
            </a:r>
            <a:r>
              <a:rPr lang="de-AT" dirty="0"/>
              <a:t>-File eingetragen</a:t>
            </a:r>
          </a:p>
          <a:p>
            <a:pPr lvl="1"/>
            <a:r>
              <a:rPr lang="de-AT" dirty="0"/>
              <a:t>Mit </a:t>
            </a:r>
            <a:r>
              <a:rPr lang="de-AT" i="1" dirty="0"/>
              <a:t>Tinker testbar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70D86C-7185-48C5-AC12-18E8903F1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51"/>
          <a:stretch/>
        </p:blipFill>
        <p:spPr>
          <a:xfrm>
            <a:off x="4863078" y="2804964"/>
            <a:ext cx="2650908" cy="1499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8615C0-4A62-477C-804F-B3FDAD586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522"/>
          <a:stretch/>
        </p:blipFill>
        <p:spPr>
          <a:xfrm>
            <a:off x="7989455" y="1776117"/>
            <a:ext cx="3611698" cy="427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72A766-991E-496A-9E99-190B92520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978"/>
      </p:ext>
    </p:extLst>
  </p:cSld>
  <p:clrMapOvr>
    <a:masterClrMapping/>
  </p:clrMapOvr>
  <p:transition spd="slow" advTm="4285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09DC9-F4F3-42B3-B581-0485F5575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Routen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39BB80-D212-4736-A57A-02FEC79DA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Routen sind in Laravel das zentrale Element</a:t>
            </a:r>
          </a:p>
          <a:p>
            <a:r>
              <a:rPr lang="de-AT" dirty="0"/>
              <a:t>Diese regeln, was bei welcher URL passieren soll</a:t>
            </a:r>
          </a:p>
          <a:p>
            <a:r>
              <a:rPr lang="de-AT" dirty="0"/>
              <a:t>Die Standard-Route sieht so aus: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D73E0A-CA34-48F3-A4E5-7CA3FEFA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906" y="4231361"/>
            <a:ext cx="3600953" cy="68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0F7541-CBC2-4902-8783-2EC4B2825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19258"/>
      </p:ext>
    </p:extLst>
  </p:cSld>
  <p:clrMapOvr>
    <a:masterClrMapping/>
  </p:clrMapOvr>
  <p:transition spd="slow" advTm="5046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6EC0D-6245-438F-A0B5-8E58274F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Views/Blade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735C7-A29C-46FF-8883-EC2A5055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Views bauen auf ganz normalem HTML auf</a:t>
            </a:r>
          </a:p>
          <a:p>
            <a:r>
              <a:rPr lang="de-AT" dirty="0"/>
              <a:t>In Views kann aber Blade verwendet werden</a:t>
            </a:r>
          </a:p>
          <a:p>
            <a:pPr lvl="1"/>
            <a:r>
              <a:rPr lang="de-DE" dirty="0"/>
              <a:t>Schleifen, </a:t>
            </a:r>
            <a:r>
              <a:rPr lang="de-DE" dirty="0" err="1"/>
              <a:t>if</a:t>
            </a:r>
            <a:r>
              <a:rPr lang="de-DE" dirty="0"/>
              <a:t>-Abfragen und mehr verfügbar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8B0153-279A-49F7-9161-B1AE862D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37" y="4094839"/>
            <a:ext cx="2846109" cy="1423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35CCC2-5D87-487B-8C1A-345362929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24680"/>
      </p:ext>
    </p:extLst>
  </p:cSld>
  <p:clrMapOvr>
    <a:masterClrMapping/>
  </p:clrMapOvr>
  <p:transition spd="slow" advTm="374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CA5A9-C868-4C1F-985A-15AE1C78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Controllers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3D504-E688-405F-A123-EBFAD28E0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54673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Controller geben Funktionen an, welche bei einem gewissen Pfad aufgerufen werden</a:t>
            </a:r>
          </a:p>
          <a:p>
            <a:r>
              <a:rPr lang="de-AT" dirty="0"/>
              <a:t>Diese werden mit </a:t>
            </a:r>
            <a:r>
              <a:rPr lang="de-AT" i="1" dirty="0"/>
              <a:t>Artisan </a:t>
            </a:r>
            <a:r>
              <a:rPr lang="de-AT" dirty="0"/>
              <a:t>erstellt</a:t>
            </a:r>
          </a:p>
          <a:p>
            <a:r>
              <a:rPr lang="de-AT" dirty="0"/>
              <a:t>Beispiel Konfiguration: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14D868-1CFF-4B95-94B5-9B697820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382" y="2681321"/>
            <a:ext cx="4982002" cy="293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FE4D51-E7B8-4139-8244-2ED0147FD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994" y="5944460"/>
            <a:ext cx="5848777" cy="220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FB6B49-29D8-4317-B462-2A25AFE58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24266"/>
      </p:ext>
    </p:extLst>
  </p:cSld>
  <p:clrMapOvr>
    <a:masterClrMapping/>
  </p:clrMapOvr>
  <p:transition spd="slow" advTm="3888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7.6|10.2|12.2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4.8|5.4"/>
</p:tagLst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222</Words>
  <Application>Microsoft Office PowerPoint</Application>
  <PresentationFormat>Breitbild</PresentationFormat>
  <Paragraphs>60</Paragraphs>
  <Slides>17</Slides>
  <Notes>2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Rockwell</vt:lpstr>
      <vt:lpstr>Wingdings</vt:lpstr>
      <vt:lpstr>Atlas</vt:lpstr>
      <vt:lpstr>Laravel</vt:lpstr>
      <vt:lpstr>Einleitung</vt:lpstr>
      <vt:lpstr>Zentrale Merkmale</vt:lpstr>
      <vt:lpstr>Erstellung</vt:lpstr>
      <vt:lpstr>Starten</vt:lpstr>
      <vt:lpstr>Datenbank</vt:lpstr>
      <vt:lpstr>Routen</vt:lpstr>
      <vt:lpstr>Views/Blade</vt:lpstr>
      <vt:lpstr>Controllers</vt:lpstr>
      <vt:lpstr>Migrations &amp; Models</vt:lpstr>
      <vt:lpstr>PowerPoint-Präsentation</vt:lpstr>
      <vt:lpstr>Migration &amp; Model</vt:lpstr>
      <vt:lpstr>Routes</vt:lpstr>
      <vt:lpstr>Controller</vt:lpstr>
      <vt:lpstr>Views (Template)</vt:lpstr>
      <vt:lpstr>PowerPoint-Präsentation</vt:lpstr>
      <vt:lpstr>Resultat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</dc:title>
  <dc:creator>Treber Fabian Andreas</dc:creator>
  <cp:lastModifiedBy>Treber Fabian Andreas</cp:lastModifiedBy>
  <cp:revision>39</cp:revision>
  <dcterms:created xsi:type="dcterms:W3CDTF">2021-10-08T13:55:35Z</dcterms:created>
  <dcterms:modified xsi:type="dcterms:W3CDTF">2022-01-05T13:23:19Z</dcterms:modified>
</cp:coreProperties>
</file>